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0" r:id="rId3"/>
    <p:sldId id="257" r:id="rId4"/>
    <p:sldId id="261" r:id="rId5"/>
    <p:sldId id="262" r:id="rId6"/>
    <p:sldId id="263" r:id="rId7"/>
    <p:sldId id="264" r:id="rId8"/>
    <p:sldId id="265"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195A"/>
    <a:srgbClr val="C49500"/>
    <a:srgbClr val="828282"/>
    <a:srgbClr val="827A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485"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5D8C94-DEAA-4A84-86B2-4CF5CF051A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35A7B8B8-3ABF-4043-B238-A339998F03CA}">
      <dgm:prSet phldrT="[Texto]" custT="1"/>
      <dgm:spPr>
        <a:solidFill>
          <a:schemeClr val="accent4">
            <a:lumMod val="75000"/>
          </a:schemeClr>
        </a:solidFill>
        <a:ln>
          <a:solidFill>
            <a:srgbClr val="272600"/>
          </a:solidFill>
        </a:ln>
      </dgm:spPr>
      <dgm:t>
        <a:bodyPr/>
        <a:lstStyle/>
        <a:p>
          <a:r>
            <a:rPr lang="es-ES" sz="1400" b="1" dirty="0" smtClean="0"/>
            <a:t>NIÑO, NIÑA, ADOLESCENTE</a:t>
          </a:r>
          <a:endParaRPr lang="es-ES" sz="1400" b="1" dirty="0"/>
        </a:p>
      </dgm:t>
    </dgm:pt>
    <dgm:pt modelId="{57DFB622-A3E8-4417-837E-B55D28CB20DD}" type="parTrans" cxnId="{14C8706C-94A1-460F-B9C4-17BA42759233}">
      <dgm:prSet/>
      <dgm:spPr/>
      <dgm:t>
        <a:bodyPr/>
        <a:lstStyle/>
        <a:p>
          <a:endParaRPr lang="es-ES"/>
        </a:p>
      </dgm:t>
    </dgm:pt>
    <dgm:pt modelId="{B83A3337-5278-4807-A335-3E16DADCBF9A}" type="sibTrans" cxnId="{14C8706C-94A1-460F-B9C4-17BA42759233}">
      <dgm:prSet/>
      <dgm:spPr/>
      <dgm:t>
        <a:bodyPr/>
        <a:lstStyle/>
        <a:p>
          <a:endParaRPr lang="es-ES"/>
        </a:p>
      </dgm:t>
    </dgm:pt>
    <dgm:pt modelId="{40979892-8756-4043-849A-BB4DEEDA8821}">
      <dgm:prSet phldrT="[Texto]" custT="1"/>
      <dgm:spPr>
        <a:ln>
          <a:solidFill>
            <a:srgbClr val="271F27"/>
          </a:solidFill>
        </a:ln>
      </dgm:spPr>
      <dgm:t>
        <a:bodyPr/>
        <a:lstStyle/>
        <a:p>
          <a:pPr algn="just"/>
          <a:r>
            <a:rPr lang="es-ES" sz="1600" b="0" dirty="0" smtClean="0">
              <a:solidFill>
                <a:srgbClr val="272600"/>
              </a:solidFill>
              <a:latin typeface="+mj-lt"/>
            </a:rPr>
            <a:t>En la revisión de salud, y a través de una ENTREVISTA PERSONALIZADA, es posible descubrir patrones que nos alertan sobre una posible soledad no deseada en la persona menor de edad (PME).</a:t>
          </a:r>
          <a:endParaRPr lang="es-ES" sz="1600" b="0" dirty="0">
            <a:solidFill>
              <a:srgbClr val="272600"/>
            </a:solidFill>
            <a:latin typeface="+mj-lt"/>
          </a:endParaRPr>
        </a:p>
      </dgm:t>
    </dgm:pt>
    <dgm:pt modelId="{0A584D8F-3C20-4556-8182-6AE60F062E16}" type="parTrans" cxnId="{ED078D48-E532-4DF7-9FE5-8C7568EEC6AF}">
      <dgm:prSet/>
      <dgm:spPr/>
      <dgm:t>
        <a:bodyPr/>
        <a:lstStyle/>
        <a:p>
          <a:endParaRPr lang="es-ES"/>
        </a:p>
      </dgm:t>
    </dgm:pt>
    <dgm:pt modelId="{649A046E-2ACF-489D-ACD7-634349BA1CEE}" type="sibTrans" cxnId="{ED078D48-E532-4DF7-9FE5-8C7568EEC6AF}">
      <dgm:prSet/>
      <dgm:spPr/>
      <dgm:t>
        <a:bodyPr/>
        <a:lstStyle/>
        <a:p>
          <a:endParaRPr lang="es-ES"/>
        </a:p>
      </dgm:t>
    </dgm:pt>
    <dgm:pt modelId="{70E115F5-B63D-44DD-8680-B3C2855C5D3A}">
      <dgm:prSet phldrT="[Texto]" custT="1"/>
      <dgm:spPr>
        <a:ln>
          <a:solidFill>
            <a:srgbClr val="271F27"/>
          </a:solidFill>
        </a:ln>
      </dgm:spPr>
      <dgm:t>
        <a:bodyPr/>
        <a:lstStyle/>
        <a:p>
          <a:pPr algn="just"/>
          <a:r>
            <a:rPr lang="es-ES" sz="1600" dirty="0" smtClean="0">
              <a:solidFill>
                <a:srgbClr val="272600"/>
              </a:solidFill>
              <a:latin typeface="+mj-lt"/>
            </a:rPr>
            <a:t>Los signos de alarma detectados en la PME son compartidos con sus progenitores o tutores legales, con la intención de buscar una retroalimentación y valorar si ellos son conocedores del problema detectado.</a:t>
          </a:r>
          <a:endParaRPr lang="es-ES" sz="1600" dirty="0">
            <a:solidFill>
              <a:srgbClr val="272600"/>
            </a:solidFill>
            <a:latin typeface="+mj-lt"/>
          </a:endParaRPr>
        </a:p>
      </dgm:t>
    </dgm:pt>
    <dgm:pt modelId="{322B1B39-6A33-4D7E-9C63-19339737E3EA}" type="parTrans" cxnId="{91558431-0805-48E1-8A14-29195B95E3B8}">
      <dgm:prSet/>
      <dgm:spPr/>
      <dgm:t>
        <a:bodyPr/>
        <a:lstStyle/>
        <a:p>
          <a:endParaRPr lang="es-ES"/>
        </a:p>
      </dgm:t>
    </dgm:pt>
    <dgm:pt modelId="{F357ADFC-3DA9-4B99-B101-9282DD1EA1D4}" type="sibTrans" cxnId="{91558431-0805-48E1-8A14-29195B95E3B8}">
      <dgm:prSet/>
      <dgm:spPr/>
      <dgm:t>
        <a:bodyPr/>
        <a:lstStyle/>
        <a:p>
          <a:endParaRPr lang="es-ES"/>
        </a:p>
      </dgm:t>
    </dgm:pt>
    <dgm:pt modelId="{729DBFEF-C87B-4815-9DC5-F9155139BC4D}">
      <dgm:prSet phldrT="[Texto]" custT="1"/>
      <dgm:spPr>
        <a:ln>
          <a:solidFill>
            <a:srgbClr val="271F27"/>
          </a:solidFill>
        </a:ln>
      </dgm:spPr>
      <dgm:t>
        <a:bodyPr/>
        <a:lstStyle/>
        <a:p>
          <a:pPr algn="just"/>
          <a:r>
            <a:rPr lang="es-ES" sz="1600" dirty="0" smtClean="0">
              <a:solidFill>
                <a:srgbClr val="272600"/>
              </a:solidFill>
              <a:latin typeface="+mj-lt"/>
            </a:rPr>
            <a:t>Se intenta descubrir la causa que motiva la soledad, ya que ésta, puede ser consecuencia del estado emocional de la PME o provenir del entorno familiar, escolar o social donde se desarrolle.</a:t>
          </a:r>
          <a:endParaRPr lang="es-ES" sz="1600" dirty="0">
            <a:solidFill>
              <a:srgbClr val="272600"/>
            </a:solidFill>
            <a:latin typeface="+mj-lt"/>
          </a:endParaRPr>
        </a:p>
      </dgm:t>
    </dgm:pt>
    <dgm:pt modelId="{5F479D0E-1BF7-464A-8385-3372D061BD6B}" type="parTrans" cxnId="{102CED77-0B99-4873-B1C7-3859C064BA15}">
      <dgm:prSet/>
      <dgm:spPr/>
      <dgm:t>
        <a:bodyPr/>
        <a:lstStyle/>
        <a:p>
          <a:endParaRPr lang="es-ES"/>
        </a:p>
      </dgm:t>
    </dgm:pt>
    <dgm:pt modelId="{43DB1722-1EA7-4549-802F-A25304D58FEF}" type="sibTrans" cxnId="{102CED77-0B99-4873-B1C7-3859C064BA15}">
      <dgm:prSet/>
      <dgm:spPr/>
      <dgm:t>
        <a:bodyPr/>
        <a:lstStyle/>
        <a:p>
          <a:endParaRPr lang="es-ES"/>
        </a:p>
      </dgm:t>
    </dgm:pt>
    <dgm:pt modelId="{E5520490-D21C-48C2-A0A2-FAFBFCCFC19F}">
      <dgm:prSet phldrT="[Texto]" custT="1"/>
      <dgm:spPr>
        <a:solidFill>
          <a:schemeClr val="accent4">
            <a:lumMod val="75000"/>
          </a:schemeClr>
        </a:solidFill>
        <a:ln>
          <a:solidFill>
            <a:srgbClr val="272600"/>
          </a:solidFill>
        </a:ln>
      </dgm:spPr>
      <dgm:t>
        <a:bodyPr/>
        <a:lstStyle/>
        <a:p>
          <a:r>
            <a:rPr lang="es-ES" sz="1400" b="1" dirty="0" smtClean="0">
              <a:latin typeface="+mn-lt"/>
            </a:rPr>
            <a:t>ENTORNO</a:t>
          </a:r>
          <a:endParaRPr lang="es-ES" sz="1400" b="1" dirty="0">
            <a:latin typeface="+mn-lt"/>
          </a:endParaRPr>
        </a:p>
      </dgm:t>
    </dgm:pt>
    <dgm:pt modelId="{0E9B6473-674D-4267-A9D8-339304C0D4E2}" type="sibTrans" cxnId="{F5494B9C-F18D-455B-9588-F5850967A2B1}">
      <dgm:prSet/>
      <dgm:spPr/>
      <dgm:t>
        <a:bodyPr/>
        <a:lstStyle/>
        <a:p>
          <a:endParaRPr lang="es-ES"/>
        </a:p>
      </dgm:t>
    </dgm:pt>
    <dgm:pt modelId="{D91037FD-4044-44AA-85F0-933FABF18593}" type="parTrans" cxnId="{F5494B9C-F18D-455B-9588-F5850967A2B1}">
      <dgm:prSet/>
      <dgm:spPr/>
      <dgm:t>
        <a:bodyPr/>
        <a:lstStyle/>
        <a:p>
          <a:endParaRPr lang="es-ES"/>
        </a:p>
      </dgm:t>
    </dgm:pt>
    <dgm:pt modelId="{BE14C586-7957-4168-A15E-3572701F125E}">
      <dgm:prSet phldrT="[Texto]" custT="1"/>
      <dgm:spPr>
        <a:solidFill>
          <a:schemeClr val="accent4">
            <a:lumMod val="75000"/>
          </a:schemeClr>
        </a:solidFill>
        <a:ln>
          <a:solidFill>
            <a:srgbClr val="272600"/>
          </a:solidFill>
        </a:ln>
      </dgm:spPr>
      <dgm:t>
        <a:bodyPr/>
        <a:lstStyle/>
        <a:p>
          <a:r>
            <a:rPr lang="es-ES" sz="1400" b="1" dirty="0" smtClean="0"/>
            <a:t>MADRE, PADRE  O TUTOR LEGAL</a:t>
          </a:r>
          <a:endParaRPr lang="es-ES" sz="1400" b="1" dirty="0"/>
        </a:p>
      </dgm:t>
    </dgm:pt>
    <dgm:pt modelId="{913C2B38-3736-4763-9622-C6CFED6E2503}" type="sibTrans" cxnId="{C1A7F73B-A798-4FBF-86DD-99037BB99BD3}">
      <dgm:prSet/>
      <dgm:spPr/>
      <dgm:t>
        <a:bodyPr/>
        <a:lstStyle/>
        <a:p>
          <a:endParaRPr lang="es-ES"/>
        </a:p>
      </dgm:t>
    </dgm:pt>
    <dgm:pt modelId="{42A053E6-5F20-4D0B-BFF4-0328FFCFA471}" type="parTrans" cxnId="{C1A7F73B-A798-4FBF-86DD-99037BB99BD3}">
      <dgm:prSet/>
      <dgm:spPr/>
      <dgm:t>
        <a:bodyPr/>
        <a:lstStyle/>
        <a:p>
          <a:endParaRPr lang="es-ES"/>
        </a:p>
      </dgm:t>
    </dgm:pt>
    <dgm:pt modelId="{15A69A67-A49B-48BD-A4EF-6E7683BF1D5E}" type="pres">
      <dgm:prSet presAssocID="{E95D8C94-DEAA-4A84-86B2-4CF5CF051AA6}" presName="linearFlow" presStyleCnt="0">
        <dgm:presLayoutVars>
          <dgm:dir/>
          <dgm:animLvl val="lvl"/>
          <dgm:resizeHandles val="exact"/>
        </dgm:presLayoutVars>
      </dgm:prSet>
      <dgm:spPr/>
      <dgm:t>
        <a:bodyPr/>
        <a:lstStyle/>
        <a:p>
          <a:endParaRPr lang="es-ES"/>
        </a:p>
      </dgm:t>
    </dgm:pt>
    <dgm:pt modelId="{2CC0C07E-7CD3-4B35-928C-49CB85FDCBF3}" type="pres">
      <dgm:prSet presAssocID="{35A7B8B8-3ABF-4043-B238-A339998F03CA}" presName="composite" presStyleCnt="0"/>
      <dgm:spPr/>
    </dgm:pt>
    <dgm:pt modelId="{C62F8686-7884-4B9C-8B41-A480517B1224}" type="pres">
      <dgm:prSet presAssocID="{35A7B8B8-3ABF-4043-B238-A339998F03CA}" presName="parentText" presStyleLbl="alignNode1" presStyleIdx="0" presStyleCnt="3">
        <dgm:presLayoutVars>
          <dgm:chMax val="1"/>
          <dgm:bulletEnabled val="1"/>
        </dgm:presLayoutVars>
      </dgm:prSet>
      <dgm:spPr/>
      <dgm:t>
        <a:bodyPr/>
        <a:lstStyle/>
        <a:p>
          <a:endParaRPr lang="es-ES"/>
        </a:p>
      </dgm:t>
    </dgm:pt>
    <dgm:pt modelId="{A7BF2065-865D-47A6-BCE8-2895E57D1C40}" type="pres">
      <dgm:prSet presAssocID="{35A7B8B8-3ABF-4043-B238-A339998F03CA}" presName="descendantText" presStyleLbl="alignAcc1" presStyleIdx="0" presStyleCnt="3" custLinFactNeighborX="0" custLinFactNeighborY="533">
        <dgm:presLayoutVars>
          <dgm:bulletEnabled val="1"/>
        </dgm:presLayoutVars>
      </dgm:prSet>
      <dgm:spPr/>
      <dgm:t>
        <a:bodyPr/>
        <a:lstStyle/>
        <a:p>
          <a:endParaRPr lang="es-ES"/>
        </a:p>
      </dgm:t>
    </dgm:pt>
    <dgm:pt modelId="{6A935F41-CE5C-40A9-8CCA-C9B3E85E3647}" type="pres">
      <dgm:prSet presAssocID="{B83A3337-5278-4807-A335-3E16DADCBF9A}" presName="sp" presStyleCnt="0"/>
      <dgm:spPr/>
    </dgm:pt>
    <dgm:pt modelId="{97FBDD23-B2B5-4CC8-ADB5-AAE7A3E31BFF}" type="pres">
      <dgm:prSet presAssocID="{BE14C586-7957-4168-A15E-3572701F125E}" presName="composite" presStyleCnt="0"/>
      <dgm:spPr/>
    </dgm:pt>
    <dgm:pt modelId="{EA0AED79-54E4-48B6-A5B3-D77088A44504}" type="pres">
      <dgm:prSet presAssocID="{BE14C586-7957-4168-A15E-3572701F125E}" presName="parentText" presStyleLbl="alignNode1" presStyleIdx="1" presStyleCnt="3">
        <dgm:presLayoutVars>
          <dgm:chMax val="1"/>
          <dgm:bulletEnabled val="1"/>
        </dgm:presLayoutVars>
      </dgm:prSet>
      <dgm:spPr/>
      <dgm:t>
        <a:bodyPr/>
        <a:lstStyle/>
        <a:p>
          <a:endParaRPr lang="es-ES"/>
        </a:p>
      </dgm:t>
    </dgm:pt>
    <dgm:pt modelId="{DDBBD825-E0CA-436C-ACB9-8F3F92F49ECF}" type="pres">
      <dgm:prSet presAssocID="{BE14C586-7957-4168-A15E-3572701F125E}" presName="descendantText" presStyleLbl="alignAcc1" presStyleIdx="1" presStyleCnt="3">
        <dgm:presLayoutVars>
          <dgm:bulletEnabled val="1"/>
        </dgm:presLayoutVars>
      </dgm:prSet>
      <dgm:spPr/>
      <dgm:t>
        <a:bodyPr/>
        <a:lstStyle/>
        <a:p>
          <a:endParaRPr lang="es-ES"/>
        </a:p>
      </dgm:t>
    </dgm:pt>
    <dgm:pt modelId="{E00BF958-1F43-40F8-8F4E-F6076768A497}" type="pres">
      <dgm:prSet presAssocID="{913C2B38-3736-4763-9622-C6CFED6E2503}" presName="sp" presStyleCnt="0"/>
      <dgm:spPr/>
    </dgm:pt>
    <dgm:pt modelId="{FB6D5C38-F4FE-4060-A5A3-4C15B64311B6}" type="pres">
      <dgm:prSet presAssocID="{E5520490-D21C-48C2-A0A2-FAFBFCCFC19F}" presName="composite" presStyleCnt="0"/>
      <dgm:spPr/>
    </dgm:pt>
    <dgm:pt modelId="{5EDF5E5F-22C7-44A3-A05F-78DB2F2AFF22}" type="pres">
      <dgm:prSet presAssocID="{E5520490-D21C-48C2-A0A2-FAFBFCCFC19F}" presName="parentText" presStyleLbl="alignNode1" presStyleIdx="2" presStyleCnt="3">
        <dgm:presLayoutVars>
          <dgm:chMax val="1"/>
          <dgm:bulletEnabled val="1"/>
        </dgm:presLayoutVars>
      </dgm:prSet>
      <dgm:spPr/>
      <dgm:t>
        <a:bodyPr/>
        <a:lstStyle/>
        <a:p>
          <a:endParaRPr lang="es-ES"/>
        </a:p>
      </dgm:t>
    </dgm:pt>
    <dgm:pt modelId="{ABE109FA-A91C-4689-9135-4D7DECABBC8A}" type="pres">
      <dgm:prSet presAssocID="{E5520490-D21C-48C2-A0A2-FAFBFCCFC19F}" presName="descendantText" presStyleLbl="alignAcc1" presStyleIdx="2" presStyleCnt="3" custLinFactNeighborX="0" custLinFactNeighborY="563">
        <dgm:presLayoutVars>
          <dgm:bulletEnabled val="1"/>
        </dgm:presLayoutVars>
      </dgm:prSet>
      <dgm:spPr/>
      <dgm:t>
        <a:bodyPr/>
        <a:lstStyle/>
        <a:p>
          <a:endParaRPr lang="es-ES"/>
        </a:p>
      </dgm:t>
    </dgm:pt>
  </dgm:ptLst>
  <dgm:cxnLst>
    <dgm:cxn modelId="{6D9C7DC7-A537-4C39-9C2E-175AC8CB44A7}" type="presOf" srcId="{E5520490-D21C-48C2-A0A2-FAFBFCCFC19F}" destId="{5EDF5E5F-22C7-44A3-A05F-78DB2F2AFF22}" srcOrd="0" destOrd="0" presId="urn:microsoft.com/office/officeart/2005/8/layout/chevron2"/>
    <dgm:cxn modelId="{7349E918-4675-44B3-BA6F-2E0DBBBDA79D}" type="presOf" srcId="{BE14C586-7957-4168-A15E-3572701F125E}" destId="{EA0AED79-54E4-48B6-A5B3-D77088A44504}" srcOrd="0" destOrd="0" presId="urn:microsoft.com/office/officeart/2005/8/layout/chevron2"/>
    <dgm:cxn modelId="{14C8706C-94A1-460F-B9C4-17BA42759233}" srcId="{E95D8C94-DEAA-4A84-86B2-4CF5CF051AA6}" destId="{35A7B8B8-3ABF-4043-B238-A339998F03CA}" srcOrd="0" destOrd="0" parTransId="{57DFB622-A3E8-4417-837E-B55D28CB20DD}" sibTransId="{B83A3337-5278-4807-A335-3E16DADCBF9A}"/>
    <dgm:cxn modelId="{9C9091C7-B919-4D1C-9482-D432891D4012}" type="presOf" srcId="{E95D8C94-DEAA-4A84-86B2-4CF5CF051AA6}" destId="{15A69A67-A49B-48BD-A4EF-6E7683BF1D5E}" srcOrd="0" destOrd="0" presId="urn:microsoft.com/office/officeart/2005/8/layout/chevron2"/>
    <dgm:cxn modelId="{F5494B9C-F18D-455B-9588-F5850967A2B1}" srcId="{E95D8C94-DEAA-4A84-86B2-4CF5CF051AA6}" destId="{E5520490-D21C-48C2-A0A2-FAFBFCCFC19F}" srcOrd="2" destOrd="0" parTransId="{D91037FD-4044-44AA-85F0-933FABF18593}" sibTransId="{0E9B6473-674D-4267-A9D8-339304C0D4E2}"/>
    <dgm:cxn modelId="{9AB0969B-284F-4FA0-9CC1-0D09F2E2314E}" type="presOf" srcId="{40979892-8756-4043-849A-BB4DEEDA8821}" destId="{A7BF2065-865D-47A6-BCE8-2895E57D1C40}" srcOrd="0" destOrd="0" presId="urn:microsoft.com/office/officeart/2005/8/layout/chevron2"/>
    <dgm:cxn modelId="{E58B3FDC-0DBD-4E61-A252-7622BE1D69CA}" type="presOf" srcId="{70E115F5-B63D-44DD-8680-B3C2855C5D3A}" destId="{DDBBD825-E0CA-436C-ACB9-8F3F92F49ECF}" srcOrd="0" destOrd="0" presId="urn:microsoft.com/office/officeart/2005/8/layout/chevron2"/>
    <dgm:cxn modelId="{C1A7F73B-A798-4FBF-86DD-99037BB99BD3}" srcId="{E95D8C94-DEAA-4A84-86B2-4CF5CF051AA6}" destId="{BE14C586-7957-4168-A15E-3572701F125E}" srcOrd="1" destOrd="0" parTransId="{42A053E6-5F20-4D0B-BFF4-0328FFCFA471}" sibTransId="{913C2B38-3736-4763-9622-C6CFED6E2503}"/>
    <dgm:cxn modelId="{74ABBAFD-F8C4-46BB-8389-5C0B73F607CE}" type="presOf" srcId="{35A7B8B8-3ABF-4043-B238-A339998F03CA}" destId="{C62F8686-7884-4B9C-8B41-A480517B1224}" srcOrd="0" destOrd="0" presId="urn:microsoft.com/office/officeart/2005/8/layout/chevron2"/>
    <dgm:cxn modelId="{ED078D48-E532-4DF7-9FE5-8C7568EEC6AF}" srcId="{35A7B8B8-3ABF-4043-B238-A339998F03CA}" destId="{40979892-8756-4043-849A-BB4DEEDA8821}" srcOrd="0" destOrd="0" parTransId="{0A584D8F-3C20-4556-8182-6AE60F062E16}" sibTransId="{649A046E-2ACF-489D-ACD7-634349BA1CEE}"/>
    <dgm:cxn modelId="{102CED77-0B99-4873-B1C7-3859C064BA15}" srcId="{E5520490-D21C-48C2-A0A2-FAFBFCCFC19F}" destId="{729DBFEF-C87B-4815-9DC5-F9155139BC4D}" srcOrd="0" destOrd="0" parTransId="{5F479D0E-1BF7-464A-8385-3372D061BD6B}" sibTransId="{43DB1722-1EA7-4549-802F-A25304D58FEF}"/>
    <dgm:cxn modelId="{91558431-0805-48E1-8A14-29195B95E3B8}" srcId="{BE14C586-7957-4168-A15E-3572701F125E}" destId="{70E115F5-B63D-44DD-8680-B3C2855C5D3A}" srcOrd="0" destOrd="0" parTransId="{322B1B39-6A33-4D7E-9C63-19339737E3EA}" sibTransId="{F357ADFC-3DA9-4B99-B101-9282DD1EA1D4}"/>
    <dgm:cxn modelId="{80597701-A9F7-4E09-BEA0-D4640B1AB030}" type="presOf" srcId="{729DBFEF-C87B-4815-9DC5-F9155139BC4D}" destId="{ABE109FA-A91C-4689-9135-4D7DECABBC8A}" srcOrd="0" destOrd="0" presId="urn:microsoft.com/office/officeart/2005/8/layout/chevron2"/>
    <dgm:cxn modelId="{99AD25F1-A8BA-4BBB-8BD6-571A26BBDCF4}" type="presParOf" srcId="{15A69A67-A49B-48BD-A4EF-6E7683BF1D5E}" destId="{2CC0C07E-7CD3-4B35-928C-49CB85FDCBF3}" srcOrd="0" destOrd="0" presId="urn:microsoft.com/office/officeart/2005/8/layout/chevron2"/>
    <dgm:cxn modelId="{F145BA76-1378-4C8C-A044-9B326268C4B8}" type="presParOf" srcId="{2CC0C07E-7CD3-4B35-928C-49CB85FDCBF3}" destId="{C62F8686-7884-4B9C-8B41-A480517B1224}" srcOrd="0" destOrd="0" presId="urn:microsoft.com/office/officeart/2005/8/layout/chevron2"/>
    <dgm:cxn modelId="{AFCD4994-D595-4139-A957-617529B13F82}" type="presParOf" srcId="{2CC0C07E-7CD3-4B35-928C-49CB85FDCBF3}" destId="{A7BF2065-865D-47A6-BCE8-2895E57D1C40}" srcOrd="1" destOrd="0" presId="urn:microsoft.com/office/officeart/2005/8/layout/chevron2"/>
    <dgm:cxn modelId="{E27CE815-FFC0-4815-A800-0E922C0CB8AC}" type="presParOf" srcId="{15A69A67-A49B-48BD-A4EF-6E7683BF1D5E}" destId="{6A935F41-CE5C-40A9-8CCA-C9B3E85E3647}" srcOrd="1" destOrd="0" presId="urn:microsoft.com/office/officeart/2005/8/layout/chevron2"/>
    <dgm:cxn modelId="{89CFEADE-FB16-4DBA-9BA7-334B0383C7C4}" type="presParOf" srcId="{15A69A67-A49B-48BD-A4EF-6E7683BF1D5E}" destId="{97FBDD23-B2B5-4CC8-ADB5-AAE7A3E31BFF}" srcOrd="2" destOrd="0" presId="urn:microsoft.com/office/officeart/2005/8/layout/chevron2"/>
    <dgm:cxn modelId="{49C23240-97B9-4654-9B6B-40F8E1E13AA5}" type="presParOf" srcId="{97FBDD23-B2B5-4CC8-ADB5-AAE7A3E31BFF}" destId="{EA0AED79-54E4-48B6-A5B3-D77088A44504}" srcOrd="0" destOrd="0" presId="urn:microsoft.com/office/officeart/2005/8/layout/chevron2"/>
    <dgm:cxn modelId="{AA49C5F0-3D15-4BAD-A9F8-638F2D4DFD77}" type="presParOf" srcId="{97FBDD23-B2B5-4CC8-ADB5-AAE7A3E31BFF}" destId="{DDBBD825-E0CA-436C-ACB9-8F3F92F49ECF}" srcOrd="1" destOrd="0" presId="urn:microsoft.com/office/officeart/2005/8/layout/chevron2"/>
    <dgm:cxn modelId="{CBF7550B-5E9A-4E7D-BB2C-07A21FAD7B02}" type="presParOf" srcId="{15A69A67-A49B-48BD-A4EF-6E7683BF1D5E}" destId="{E00BF958-1F43-40F8-8F4E-F6076768A497}" srcOrd="3" destOrd="0" presId="urn:microsoft.com/office/officeart/2005/8/layout/chevron2"/>
    <dgm:cxn modelId="{61B1BC27-7635-4EAA-B333-439A41192AF3}" type="presParOf" srcId="{15A69A67-A49B-48BD-A4EF-6E7683BF1D5E}" destId="{FB6D5C38-F4FE-4060-A5A3-4C15B64311B6}" srcOrd="4" destOrd="0" presId="urn:microsoft.com/office/officeart/2005/8/layout/chevron2"/>
    <dgm:cxn modelId="{0532C4C2-5BDC-429E-9D11-956E66E2B3A5}" type="presParOf" srcId="{FB6D5C38-F4FE-4060-A5A3-4C15B64311B6}" destId="{5EDF5E5F-22C7-44A3-A05F-78DB2F2AFF22}" srcOrd="0" destOrd="0" presId="urn:microsoft.com/office/officeart/2005/8/layout/chevron2"/>
    <dgm:cxn modelId="{566A7444-8A91-4CEB-8609-CA03926EA891}" type="presParOf" srcId="{FB6D5C38-F4FE-4060-A5A3-4C15B64311B6}" destId="{ABE109FA-A91C-4689-9135-4D7DECABBC8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5D8C94-DEAA-4A84-86B2-4CF5CF051A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35A7B8B8-3ABF-4043-B238-A339998F03CA}">
      <dgm:prSet phldrT="[Texto]" custT="1"/>
      <dgm:spPr>
        <a:solidFill>
          <a:schemeClr val="accent4">
            <a:lumMod val="75000"/>
          </a:schemeClr>
        </a:solidFill>
        <a:ln>
          <a:solidFill>
            <a:srgbClr val="271F27"/>
          </a:solidFill>
        </a:ln>
      </dgm:spPr>
      <dgm:t>
        <a:bodyPr/>
        <a:lstStyle/>
        <a:p>
          <a:r>
            <a:rPr lang="es-ES" sz="1600" b="1" dirty="0" smtClean="0"/>
            <a:t>PERSONA</a:t>
          </a:r>
          <a:endParaRPr lang="es-ES" sz="1600" b="1" dirty="0"/>
        </a:p>
      </dgm:t>
    </dgm:pt>
    <dgm:pt modelId="{57DFB622-A3E8-4417-837E-B55D28CB20DD}" type="parTrans" cxnId="{14C8706C-94A1-460F-B9C4-17BA42759233}">
      <dgm:prSet/>
      <dgm:spPr/>
      <dgm:t>
        <a:bodyPr/>
        <a:lstStyle/>
        <a:p>
          <a:endParaRPr lang="es-ES"/>
        </a:p>
      </dgm:t>
    </dgm:pt>
    <dgm:pt modelId="{B83A3337-5278-4807-A335-3E16DADCBF9A}" type="sibTrans" cxnId="{14C8706C-94A1-460F-B9C4-17BA42759233}">
      <dgm:prSet/>
      <dgm:spPr/>
      <dgm:t>
        <a:bodyPr/>
        <a:lstStyle/>
        <a:p>
          <a:endParaRPr lang="es-ES"/>
        </a:p>
      </dgm:t>
    </dgm:pt>
    <dgm:pt modelId="{70E115F5-B63D-44DD-8680-B3C2855C5D3A}">
      <dgm:prSet phldrT="[Texto]" custT="1"/>
      <dgm:spPr>
        <a:ln>
          <a:solidFill>
            <a:srgbClr val="271F27"/>
          </a:solidFill>
        </a:ln>
      </dgm:spPr>
      <dgm:t>
        <a:bodyPr/>
        <a:lstStyle/>
        <a:p>
          <a:pPr algn="just"/>
          <a:r>
            <a:rPr lang="es-ES" sz="1400" dirty="0" smtClean="0">
              <a:solidFill>
                <a:srgbClr val="272600"/>
              </a:solidFill>
              <a:latin typeface="+mj-lt"/>
            </a:rPr>
            <a:t>Aconsejamos a los progenitores y tutores legales establecer normas en todos los miembros de la unidad familiar.</a:t>
          </a:r>
          <a:endParaRPr lang="es-ES" sz="1400" dirty="0">
            <a:solidFill>
              <a:srgbClr val="272600"/>
            </a:solidFill>
            <a:latin typeface="+mj-lt"/>
          </a:endParaRPr>
        </a:p>
      </dgm:t>
    </dgm:pt>
    <dgm:pt modelId="{322B1B39-6A33-4D7E-9C63-19339737E3EA}" type="parTrans" cxnId="{91558431-0805-48E1-8A14-29195B95E3B8}">
      <dgm:prSet/>
      <dgm:spPr/>
      <dgm:t>
        <a:bodyPr/>
        <a:lstStyle/>
        <a:p>
          <a:endParaRPr lang="es-ES"/>
        </a:p>
      </dgm:t>
    </dgm:pt>
    <dgm:pt modelId="{F357ADFC-3DA9-4B99-B101-9282DD1EA1D4}" type="sibTrans" cxnId="{91558431-0805-48E1-8A14-29195B95E3B8}">
      <dgm:prSet/>
      <dgm:spPr/>
      <dgm:t>
        <a:bodyPr/>
        <a:lstStyle/>
        <a:p>
          <a:endParaRPr lang="es-ES"/>
        </a:p>
      </dgm:t>
    </dgm:pt>
    <dgm:pt modelId="{BE14C586-7957-4168-A15E-3572701F125E}">
      <dgm:prSet phldrT="[Texto]" custT="1"/>
      <dgm:spPr>
        <a:solidFill>
          <a:schemeClr val="accent4">
            <a:lumMod val="75000"/>
          </a:schemeClr>
        </a:solidFill>
        <a:ln>
          <a:solidFill>
            <a:srgbClr val="271F27"/>
          </a:solidFill>
        </a:ln>
      </dgm:spPr>
      <dgm:t>
        <a:bodyPr/>
        <a:lstStyle/>
        <a:p>
          <a:r>
            <a:rPr lang="es-ES" sz="1600" b="1" dirty="0" smtClean="0"/>
            <a:t>FAMILIA </a:t>
          </a:r>
          <a:endParaRPr lang="es-ES" sz="1600" b="1" dirty="0"/>
        </a:p>
      </dgm:t>
    </dgm:pt>
    <dgm:pt modelId="{913C2B38-3736-4763-9622-C6CFED6E2503}" type="sibTrans" cxnId="{C1A7F73B-A798-4FBF-86DD-99037BB99BD3}">
      <dgm:prSet/>
      <dgm:spPr/>
      <dgm:t>
        <a:bodyPr/>
        <a:lstStyle/>
        <a:p>
          <a:endParaRPr lang="es-ES"/>
        </a:p>
      </dgm:t>
    </dgm:pt>
    <dgm:pt modelId="{42A053E6-5F20-4D0B-BFF4-0328FFCFA471}" type="parTrans" cxnId="{C1A7F73B-A798-4FBF-86DD-99037BB99BD3}">
      <dgm:prSet/>
      <dgm:spPr/>
      <dgm:t>
        <a:bodyPr/>
        <a:lstStyle/>
        <a:p>
          <a:endParaRPr lang="es-ES"/>
        </a:p>
      </dgm:t>
    </dgm:pt>
    <dgm:pt modelId="{E5520490-D21C-48C2-A0A2-FAFBFCCFC19F}">
      <dgm:prSet phldrT="[Texto]" custT="1"/>
      <dgm:spPr>
        <a:solidFill>
          <a:schemeClr val="accent4">
            <a:lumMod val="75000"/>
          </a:schemeClr>
        </a:solidFill>
        <a:ln>
          <a:solidFill>
            <a:srgbClr val="271F27"/>
          </a:solidFill>
        </a:ln>
      </dgm:spPr>
      <dgm:t>
        <a:bodyPr/>
        <a:lstStyle/>
        <a:p>
          <a:r>
            <a:rPr lang="es-ES" sz="1600" b="1" dirty="0" smtClean="0">
              <a:latin typeface="+mn-lt"/>
            </a:rPr>
            <a:t>ENTORNO</a:t>
          </a:r>
          <a:endParaRPr lang="es-ES" sz="1600" b="1" dirty="0">
            <a:latin typeface="+mj-lt"/>
          </a:endParaRPr>
        </a:p>
      </dgm:t>
    </dgm:pt>
    <dgm:pt modelId="{0E9B6473-674D-4267-A9D8-339304C0D4E2}" type="sibTrans" cxnId="{F5494B9C-F18D-455B-9588-F5850967A2B1}">
      <dgm:prSet/>
      <dgm:spPr/>
      <dgm:t>
        <a:bodyPr/>
        <a:lstStyle/>
        <a:p>
          <a:endParaRPr lang="es-ES"/>
        </a:p>
      </dgm:t>
    </dgm:pt>
    <dgm:pt modelId="{D91037FD-4044-44AA-85F0-933FABF18593}" type="parTrans" cxnId="{F5494B9C-F18D-455B-9588-F5850967A2B1}">
      <dgm:prSet/>
      <dgm:spPr/>
      <dgm:t>
        <a:bodyPr/>
        <a:lstStyle/>
        <a:p>
          <a:endParaRPr lang="es-ES"/>
        </a:p>
      </dgm:t>
    </dgm:pt>
    <dgm:pt modelId="{40979892-8756-4043-849A-BB4DEEDA8821}">
      <dgm:prSet phldrT="[Texto]" custT="1"/>
      <dgm:spPr>
        <a:ln>
          <a:solidFill>
            <a:schemeClr val="tx2">
              <a:lumMod val="50000"/>
            </a:schemeClr>
          </a:solidFill>
        </a:ln>
      </dgm:spPr>
      <dgm:t>
        <a:bodyPr/>
        <a:lstStyle/>
        <a:p>
          <a:pPr algn="just"/>
          <a:r>
            <a:rPr lang="es-ES" sz="1400" b="0" dirty="0" smtClean="0">
              <a:solidFill>
                <a:srgbClr val="272600"/>
              </a:solidFill>
              <a:latin typeface="+mj-lt"/>
            </a:rPr>
            <a:t>Intentamos trabajar con la PME sus fortalezas y debilidades en relación a sus hábitos, actividades y gestión del ocio y tiempo libre.</a:t>
          </a:r>
          <a:endParaRPr lang="es-ES" sz="1400" b="0" dirty="0">
            <a:solidFill>
              <a:srgbClr val="272600"/>
            </a:solidFill>
            <a:latin typeface="+mj-lt"/>
          </a:endParaRPr>
        </a:p>
      </dgm:t>
    </dgm:pt>
    <dgm:pt modelId="{649A046E-2ACF-489D-ACD7-634349BA1CEE}" type="sibTrans" cxnId="{ED078D48-E532-4DF7-9FE5-8C7568EEC6AF}">
      <dgm:prSet/>
      <dgm:spPr/>
      <dgm:t>
        <a:bodyPr/>
        <a:lstStyle/>
        <a:p>
          <a:endParaRPr lang="es-ES"/>
        </a:p>
      </dgm:t>
    </dgm:pt>
    <dgm:pt modelId="{0A584D8F-3C20-4556-8182-6AE60F062E16}" type="parTrans" cxnId="{ED078D48-E532-4DF7-9FE5-8C7568EEC6AF}">
      <dgm:prSet/>
      <dgm:spPr/>
      <dgm:t>
        <a:bodyPr/>
        <a:lstStyle/>
        <a:p>
          <a:endParaRPr lang="es-ES"/>
        </a:p>
      </dgm:t>
    </dgm:pt>
    <dgm:pt modelId="{729DBFEF-C87B-4815-9DC5-F9155139BC4D}">
      <dgm:prSet phldrT="[Texto]" custT="1"/>
      <dgm:spPr>
        <a:ln>
          <a:solidFill>
            <a:srgbClr val="271F27"/>
          </a:solidFill>
        </a:ln>
      </dgm:spPr>
      <dgm:t>
        <a:bodyPr/>
        <a:lstStyle/>
        <a:p>
          <a:pPr algn="just"/>
          <a:r>
            <a:rPr lang="es-ES" sz="1400" dirty="0" smtClean="0">
              <a:solidFill>
                <a:schemeClr val="tx1"/>
              </a:solidFill>
              <a:latin typeface="+mj-lt"/>
            </a:rPr>
            <a:t>Derivamos a la PME a las diferentes entidades que trabajan con infancia y adolescencia, según las necesidades detectadas, así invertirá su tiempo libre en actividades que le estimulen, a la vez que amplía su círculo de amistades con sus iguales, todo ello en un entorno seguro. </a:t>
          </a:r>
          <a:endParaRPr lang="es-ES" sz="1400" dirty="0">
            <a:solidFill>
              <a:schemeClr val="tx1"/>
            </a:solidFill>
            <a:latin typeface="+mj-lt"/>
          </a:endParaRPr>
        </a:p>
      </dgm:t>
    </dgm:pt>
    <dgm:pt modelId="{43DB1722-1EA7-4549-802F-A25304D58FEF}" type="sibTrans" cxnId="{102CED77-0B99-4873-B1C7-3859C064BA15}">
      <dgm:prSet/>
      <dgm:spPr/>
      <dgm:t>
        <a:bodyPr/>
        <a:lstStyle/>
        <a:p>
          <a:endParaRPr lang="es-ES"/>
        </a:p>
      </dgm:t>
    </dgm:pt>
    <dgm:pt modelId="{5F479D0E-1BF7-464A-8385-3372D061BD6B}" type="parTrans" cxnId="{102CED77-0B99-4873-B1C7-3859C064BA15}">
      <dgm:prSet/>
      <dgm:spPr/>
      <dgm:t>
        <a:bodyPr/>
        <a:lstStyle/>
        <a:p>
          <a:endParaRPr lang="es-ES"/>
        </a:p>
      </dgm:t>
    </dgm:pt>
    <dgm:pt modelId="{46C28C97-8973-4C6A-997A-D49C6660BB89}">
      <dgm:prSet phldrT="[Texto]" custT="1"/>
      <dgm:spPr>
        <a:ln>
          <a:solidFill>
            <a:srgbClr val="271F27"/>
          </a:solidFill>
        </a:ln>
      </dgm:spPr>
      <dgm:t>
        <a:bodyPr/>
        <a:lstStyle/>
        <a:p>
          <a:pPr algn="just"/>
          <a:r>
            <a:rPr lang="es-ES" sz="1400" dirty="0" smtClean="0">
              <a:solidFill>
                <a:srgbClr val="272600"/>
              </a:solidFill>
              <a:latin typeface="+mj-lt"/>
            </a:rPr>
            <a:t>Proponemos buscar aficiones que faciliten a los miembros de la familia </a:t>
          </a:r>
          <a:r>
            <a:rPr lang="es-ES" sz="1400" strike="noStrike" dirty="0" smtClean="0">
              <a:solidFill>
                <a:srgbClr val="272600"/>
              </a:solidFill>
              <a:latin typeface="+mj-lt"/>
            </a:rPr>
            <a:t>el </a:t>
          </a:r>
          <a:r>
            <a:rPr lang="es-ES" sz="1400" dirty="0" smtClean="0">
              <a:solidFill>
                <a:srgbClr val="272600"/>
              </a:solidFill>
              <a:latin typeface="+mj-lt"/>
            </a:rPr>
            <a:t>compartir el tiempo libre, hecho que permitirá mejorar</a:t>
          </a:r>
          <a:r>
            <a:rPr lang="es-ES" sz="1400" dirty="0" smtClean="0">
              <a:solidFill>
                <a:schemeClr val="tx1"/>
              </a:solidFill>
              <a:latin typeface="+mj-lt"/>
            </a:rPr>
            <a:t> el vínculo de confianza con su hijo/a y explorar sus emociones.</a:t>
          </a:r>
          <a:endParaRPr lang="es-ES" sz="1400" dirty="0">
            <a:solidFill>
              <a:schemeClr val="tx1"/>
            </a:solidFill>
            <a:latin typeface="+mj-lt"/>
          </a:endParaRPr>
        </a:p>
      </dgm:t>
    </dgm:pt>
    <dgm:pt modelId="{23B2B599-D6E0-435C-83C2-85CB8FEA756C}" type="parTrans" cxnId="{CC5B54B2-E0EA-4428-B9E3-AEF5B1053E65}">
      <dgm:prSet/>
      <dgm:spPr/>
      <dgm:t>
        <a:bodyPr/>
        <a:lstStyle/>
        <a:p>
          <a:endParaRPr lang="es-ES"/>
        </a:p>
      </dgm:t>
    </dgm:pt>
    <dgm:pt modelId="{9153F666-33E4-4630-9F08-1A774C50F9A8}" type="sibTrans" cxnId="{CC5B54B2-E0EA-4428-B9E3-AEF5B1053E65}">
      <dgm:prSet/>
      <dgm:spPr/>
      <dgm:t>
        <a:bodyPr/>
        <a:lstStyle/>
        <a:p>
          <a:endParaRPr lang="es-ES"/>
        </a:p>
      </dgm:t>
    </dgm:pt>
    <dgm:pt modelId="{15A69A67-A49B-48BD-A4EF-6E7683BF1D5E}" type="pres">
      <dgm:prSet presAssocID="{E95D8C94-DEAA-4A84-86B2-4CF5CF051AA6}" presName="linearFlow" presStyleCnt="0">
        <dgm:presLayoutVars>
          <dgm:dir/>
          <dgm:animLvl val="lvl"/>
          <dgm:resizeHandles val="exact"/>
        </dgm:presLayoutVars>
      </dgm:prSet>
      <dgm:spPr/>
      <dgm:t>
        <a:bodyPr/>
        <a:lstStyle/>
        <a:p>
          <a:endParaRPr lang="es-ES"/>
        </a:p>
      </dgm:t>
    </dgm:pt>
    <dgm:pt modelId="{2CC0C07E-7CD3-4B35-928C-49CB85FDCBF3}" type="pres">
      <dgm:prSet presAssocID="{35A7B8B8-3ABF-4043-B238-A339998F03CA}" presName="composite" presStyleCnt="0"/>
      <dgm:spPr/>
    </dgm:pt>
    <dgm:pt modelId="{C62F8686-7884-4B9C-8B41-A480517B1224}" type="pres">
      <dgm:prSet presAssocID="{35A7B8B8-3ABF-4043-B238-A339998F03CA}" presName="parentText" presStyleLbl="alignNode1" presStyleIdx="0" presStyleCnt="3">
        <dgm:presLayoutVars>
          <dgm:chMax val="1"/>
          <dgm:bulletEnabled val="1"/>
        </dgm:presLayoutVars>
      </dgm:prSet>
      <dgm:spPr/>
      <dgm:t>
        <a:bodyPr/>
        <a:lstStyle/>
        <a:p>
          <a:endParaRPr lang="es-ES"/>
        </a:p>
      </dgm:t>
    </dgm:pt>
    <dgm:pt modelId="{A7BF2065-865D-47A6-BCE8-2895E57D1C40}" type="pres">
      <dgm:prSet presAssocID="{35A7B8B8-3ABF-4043-B238-A339998F03CA}" presName="descendantText" presStyleLbl="alignAcc1" presStyleIdx="0" presStyleCnt="3" custScaleY="100000" custLinFactNeighborX="0" custLinFactNeighborY="-47">
        <dgm:presLayoutVars>
          <dgm:bulletEnabled val="1"/>
        </dgm:presLayoutVars>
      </dgm:prSet>
      <dgm:spPr/>
      <dgm:t>
        <a:bodyPr/>
        <a:lstStyle/>
        <a:p>
          <a:endParaRPr lang="es-ES"/>
        </a:p>
      </dgm:t>
    </dgm:pt>
    <dgm:pt modelId="{6A935F41-CE5C-40A9-8CCA-C9B3E85E3647}" type="pres">
      <dgm:prSet presAssocID="{B83A3337-5278-4807-A335-3E16DADCBF9A}" presName="sp" presStyleCnt="0"/>
      <dgm:spPr/>
    </dgm:pt>
    <dgm:pt modelId="{97FBDD23-B2B5-4CC8-ADB5-AAE7A3E31BFF}" type="pres">
      <dgm:prSet presAssocID="{BE14C586-7957-4168-A15E-3572701F125E}" presName="composite" presStyleCnt="0"/>
      <dgm:spPr/>
    </dgm:pt>
    <dgm:pt modelId="{EA0AED79-54E4-48B6-A5B3-D77088A44504}" type="pres">
      <dgm:prSet presAssocID="{BE14C586-7957-4168-A15E-3572701F125E}" presName="parentText" presStyleLbl="alignNode1" presStyleIdx="1" presStyleCnt="3">
        <dgm:presLayoutVars>
          <dgm:chMax val="1"/>
          <dgm:bulletEnabled val="1"/>
        </dgm:presLayoutVars>
      </dgm:prSet>
      <dgm:spPr/>
      <dgm:t>
        <a:bodyPr/>
        <a:lstStyle/>
        <a:p>
          <a:endParaRPr lang="es-ES"/>
        </a:p>
      </dgm:t>
    </dgm:pt>
    <dgm:pt modelId="{DDBBD825-E0CA-436C-ACB9-8F3F92F49ECF}" type="pres">
      <dgm:prSet presAssocID="{BE14C586-7957-4168-A15E-3572701F125E}" presName="descendantText" presStyleLbl="alignAcc1" presStyleIdx="1" presStyleCnt="3">
        <dgm:presLayoutVars>
          <dgm:bulletEnabled val="1"/>
        </dgm:presLayoutVars>
      </dgm:prSet>
      <dgm:spPr/>
      <dgm:t>
        <a:bodyPr/>
        <a:lstStyle/>
        <a:p>
          <a:endParaRPr lang="es-ES"/>
        </a:p>
      </dgm:t>
    </dgm:pt>
    <dgm:pt modelId="{E00BF958-1F43-40F8-8F4E-F6076768A497}" type="pres">
      <dgm:prSet presAssocID="{913C2B38-3736-4763-9622-C6CFED6E2503}" presName="sp" presStyleCnt="0"/>
      <dgm:spPr/>
    </dgm:pt>
    <dgm:pt modelId="{FB6D5C38-F4FE-4060-A5A3-4C15B64311B6}" type="pres">
      <dgm:prSet presAssocID="{E5520490-D21C-48C2-A0A2-FAFBFCCFC19F}" presName="composite" presStyleCnt="0"/>
      <dgm:spPr/>
    </dgm:pt>
    <dgm:pt modelId="{5EDF5E5F-22C7-44A3-A05F-78DB2F2AFF22}" type="pres">
      <dgm:prSet presAssocID="{E5520490-D21C-48C2-A0A2-FAFBFCCFC19F}" presName="parentText" presStyleLbl="alignNode1" presStyleIdx="2" presStyleCnt="3">
        <dgm:presLayoutVars>
          <dgm:chMax val="1"/>
          <dgm:bulletEnabled val="1"/>
        </dgm:presLayoutVars>
      </dgm:prSet>
      <dgm:spPr/>
      <dgm:t>
        <a:bodyPr/>
        <a:lstStyle/>
        <a:p>
          <a:endParaRPr lang="es-ES"/>
        </a:p>
      </dgm:t>
    </dgm:pt>
    <dgm:pt modelId="{ABE109FA-A91C-4689-9135-4D7DECABBC8A}" type="pres">
      <dgm:prSet presAssocID="{E5520490-D21C-48C2-A0A2-FAFBFCCFC19F}" presName="descendantText" presStyleLbl="alignAcc1" presStyleIdx="2" presStyleCnt="3" custScaleY="100892" custLinFactNeighborY="557">
        <dgm:presLayoutVars>
          <dgm:bulletEnabled val="1"/>
        </dgm:presLayoutVars>
      </dgm:prSet>
      <dgm:spPr/>
      <dgm:t>
        <a:bodyPr/>
        <a:lstStyle/>
        <a:p>
          <a:endParaRPr lang="es-ES"/>
        </a:p>
      </dgm:t>
    </dgm:pt>
  </dgm:ptLst>
  <dgm:cxnLst>
    <dgm:cxn modelId="{6D9C7DC7-A537-4C39-9C2E-175AC8CB44A7}" type="presOf" srcId="{E5520490-D21C-48C2-A0A2-FAFBFCCFC19F}" destId="{5EDF5E5F-22C7-44A3-A05F-78DB2F2AFF22}" srcOrd="0" destOrd="0" presId="urn:microsoft.com/office/officeart/2005/8/layout/chevron2"/>
    <dgm:cxn modelId="{7349E918-4675-44B3-BA6F-2E0DBBBDA79D}" type="presOf" srcId="{BE14C586-7957-4168-A15E-3572701F125E}" destId="{EA0AED79-54E4-48B6-A5B3-D77088A44504}" srcOrd="0" destOrd="0" presId="urn:microsoft.com/office/officeart/2005/8/layout/chevron2"/>
    <dgm:cxn modelId="{14C8706C-94A1-460F-B9C4-17BA42759233}" srcId="{E95D8C94-DEAA-4A84-86B2-4CF5CF051AA6}" destId="{35A7B8B8-3ABF-4043-B238-A339998F03CA}" srcOrd="0" destOrd="0" parTransId="{57DFB622-A3E8-4417-837E-B55D28CB20DD}" sibTransId="{B83A3337-5278-4807-A335-3E16DADCBF9A}"/>
    <dgm:cxn modelId="{9C9091C7-B919-4D1C-9482-D432891D4012}" type="presOf" srcId="{E95D8C94-DEAA-4A84-86B2-4CF5CF051AA6}" destId="{15A69A67-A49B-48BD-A4EF-6E7683BF1D5E}" srcOrd="0" destOrd="0" presId="urn:microsoft.com/office/officeart/2005/8/layout/chevron2"/>
    <dgm:cxn modelId="{F5494B9C-F18D-455B-9588-F5850967A2B1}" srcId="{E95D8C94-DEAA-4A84-86B2-4CF5CF051AA6}" destId="{E5520490-D21C-48C2-A0A2-FAFBFCCFC19F}" srcOrd="2" destOrd="0" parTransId="{D91037FD-4044-44AA-85F0-933FABF18593}" sibTransId="{0E9B6473-674D-4267-A9D8-339304C0D4E2}"/>
    <dgm:cxn modelId="{9AB0969B-284F-4FA0-9CC1-0D09F2E2314E}" type="presOf" srcId="{40979892-8756-4043-849A-BB4DEEDA8821}" destId="{A7BF2065-865D-47A6-BCE8-2895E57D1C40}" srcOrd="0" destOrd="0" presId="urn:microsoft.com/office/officeart/2005/8/layout/chevron2"/>
    <dgm:cxn modelId="{E58B3FDC-0DBD-4E61-A252-7622BE1D69CA}" type="presOf" srcId="{70E115F5-B63D-44DD-8680-B3C2855C5D3A}" destId="{DDBBD825-E0CA-436C-ACB9-8F3F92F49ECF}" srcOrd="0" destOrd="0" presId="urn:microsoft.com/office/officeart/2005/8/layout/chevron2"/>
    <dgm:cxn modelId="{C1A7F73B-A798-4FBF-86DD-99037BB99BD3}" srcId="{E95D8C94-DEAA-4A84-86B2-4CF5CF051AA6}" destId="{BE14C586-7957-4168-A15E-3572701F125E}" srcOrd="1" destOrd="0" parTransId="{42A053E6-5F20-4D0B-BFF4-0328FFCFA471}" sibTransId="{913C2B38-3736-4763-9622-C6CFED6E2503}"/>
    <dgm:cxn modelId="{74ABBAFD-F8C4-46BB-8389-5C0B73F607CE}" type="presOf" srcId="{35A7B8B8-3ABF-4043-B238-A339998F03CA}" destId="{C62F8686-7884-4B9C-8B41-A480517B1224}" srcOrd="0" destOrd="0" presId="urn:microsoft.com/office/officeart/2005/8/layout/chevron2"/>
    <dgm:cxn modelId="{6A75BC36-81B4-4243-8E32-1C963C902463}" type="presOf" srcId="{46C28C97-8973-4C6A-997A-D49C6660BB89}" destId="{DDBBD825-E0CA-436C-ACB9-8F3F92F49ECF}" srcOrd="0" destOrd="1" presId="urn:microsoft.com/office/officeart/2005/8/layout/chevron2"/>
    <dgm:cxn modelId="{ED078D48-E532-4DF7-9FE5-8C7568EEC6AF}" srcId="{35A7B8B8-3ABF-4043-B238-A339998F03CA}" destId="{40979892-8756-4043-849A-BB4DEEDA8821}" srcOrd="0" destOrd="0" parTransId="{0A584D8F-3C20-4556-8182-6AE60F062E16}" sibTransId="{649A046E-2ACF-489D-ACD7-634349BA1CEE}"/>
    <dgm:cxn modelId="{CC5B54B2-E0EA-4428-B9E3-AEF5B1053E65}" srcId="{BE14C586-7957-4168-A15E-3572701F125E}" destId="{46C28C97-8973-4C6A-997A-D49C6660BB89}" srcOrd="1" destOrd="0" parTransId="{23B2B599-D6E0-435C-83C2-85CB8FEA756C}" sibTransId="{9153F666-33E4-4630-9F08-1A774C50F9A8}"/>
    <dgm:cxn modelId="{102CED77-0B99-4873-B1C7-3859C064BA15}" srcId="{E5520490-D21C-48C2-A0A2-FAFBFCCFC19F}" destId="{729DBFEF-C87B-4815-9DC5-F9155139BC4D}" srcOrd="0" destOrd="0" parTransId="{5F479D0E-1BF7-464A-8385-3372D061BD6B}" sibTransId="{43DB1722-1EA7-4549-802F-A25304D58FEF}"/>
    <dgm:cxn modelId="{91558431-0805-48E1-8A14-29195B95E3B8}" srcId="{BE14C586-7957-4168-A15E-3572701F125E}" destId="{70E115F5-B63D-44DD-8680-B3C2855C5D3A}" srcOrd="0" destOrd="0" parTransId="{322B1B39-6A33-4D7E-9C63-19339737E3EA}" sibTransId="{F357ADFC-3DA9-4B99-B101-9282DD1EA1D4}"/>
    <dgm:cxn modelId="{80597701-A9F7-4E09-BEA0-D4640B1AB030}" type="presOf" srcId="{729DBFEF-C87B-4815-9DC5-F9155139BC4D}" destId="{ABE109FA-A91C-4689-9135-4D7DECABBC8A}" srcOrd="0" destOrd="0" presId="urn:microsoft.com/office/officeart/2005/8/layout/chevron2"/>
    <dgm:cxn modelId="{99AD25F1-A8BA-4BBB-8BD6-571A26BBDCF4}" type="presParOf" srcId="{15A69A67-A49B-48BD-A4EF-6E7683BF1D5E}" destId="{2CC0C07E-7CD3-4B35-928C-49CB85FDCBF3}" srcOrd="0" destOrd="0" presId="urn:microsoft.com/office/officeart/2005/8/layout/chevron2"/>
    <dgm:cxn modelId="{F145BA76-1378-4C8C-A044-9B326268C4B8}" type="presParOf" srcId="{2CC0C07E-7CD3-4B35-928C-49CB85FDCBF3}" destId="{C62F8686-7884-4B9C-8B41-A480517B1224}" srcOrd="0" destOrd="0" presId="urn:microsoft.com/office/officeart/2005/8/layout/chevron2"/>
    <dgm:cxn modelId="{AFCD4994-D595-4139-A957-617529B13F82}" type="presParOf" srcId="{2CC0C07E-7CD3-4B35-928C-49CB85FDCBF3}" destId="{A7BF2065-865D-47A6-BCE8-2895E57D1C40}" srcOrd="1" destOrd="0" presId="urn:microsoft.com/office/officeart/2005/8/layout/chevron2"/>
    <dgm:cxn modelId="{E27CE815-FFC0-4815-A800-0E922C0CB8AC}" type="presParOf" srcId="{15A69A67-A49B-48BD-A4EF-6E7683BF1D5E}" destId="{6A935F41-CE5C-40A9-8CCA-C9B3E85E3647}" srcOrd="1" destOrd="0" presId="urn:microsoft.com/office/officeart/2005/8/layout/chevron2"/>
    <dgm:cxn modelId="{89CFEADE-FB16-4DBA-9BA7-334B0383C7C4}" type="presParOf" srcId="{15A69A67-A49B-48BD-A4EF-6E7683BF1D5E}" destId="{97FBDD23-B2B5-4CC8-ADB5-AAE7A3E31BFF}" srcOrd="2" destOrd="0" presId="urn:microsoft.com/office/officeart/2005/8/layout/chevron2"/>
    <dgm:cxn modelId="{49C23240-97B9-4654-9B6B-40F8E1E13AA5}" type="presParOf" srcId="{97FBDD23-B2B5-4CC8-ADB5-AAE7A3E31BFF}" destId="{EA0AED79-54E4-48B6-A5B3-D77088A44504}" srcOrd="0" destOrd="0" presId="urn:microsoft.com/office/officeart/2005/8/layout/chevron2"/>
    <dgm:cxn modelId="{AA49C5F0-3D15-4BAD-A9F8-638F2D4DFD77}" type="presParOf" srcId="{97FBDD23-B2B5-4CC8-ADB5-AAE7A3E31BFF}" destId="{DDBBD825-E0CA-436C-ACB9-8F3F92F49ECF}" srcOrd="1" destOrd="0" presId="urn:microsoft.com/office/officeart/2005/8/layout/chevron2"/>
    <dgm:cxn modelId="{CBF7550B-5E9A-4E7D-BB2C-07A21FAD7B02}" type="presParOf" srcId="{15A69A67-A49B-48BD-A4EF-6E7683BF1D5E}" destId="{E00BF958-1F43-40F8-8F4E-F6076768A497}" srcOrd="3" destOrd="0" presId="urn:microsoft.com/office/officeart/2005/8/layout/chevron2"/>
    <dgm:cxn modelId="{61B1BC27-7635-4EAA-B333-439A41192AF3}" type="presParOf" srcId="{15A69A67-A49B-48BD-A4EF-6E7683BF1D5E}" destId="{FB6D5C38-F4FE-4060-A5A3-4C15B64311B6}" srcOrd="4" destOrd="0" presId="urn:microsoft.com/office/officeart/2005/8/layout/chevron2"/>
    <dgm:cxn modelId="{0532C4C2-5BDC-429E-9D11-956E66E2B3A5}" type="presParOf" srcId="{FB6D5C38-F4FE-4060-A5A3-4C15B64311B6}" destId="{5EDF5E5F-22C7-44A3-A05F-78DB2F2AFF22}" srcOrd="0" destOrd="0" presId="urn:microsoft.com/office/officeart/2005/8/layout/chevron2"/>
    <dgm:cxn modelId="{566A7444-8A91-4CEB-8609-CA03926EA891}" type="presParOf" srcId="{FB6D5C38-F4FE-4060-A5A3-4C15B64311B6}" destId="{ABE109FA-A91C-4689-9135-4D7DECABBC8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5D8C94-DEAA-4A84-86B2-4CF5CF051A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35A7B8B8-3ABF-4043-B238-A339998F03CA}">
      <dgm:prSet phldrT="[Texto]" custT="1"/>
      <dgm:spPr>
        <a:solidFill>
          <a:schemeClr val="accent4">
            <a:lumMod val="75000"/>
          </a:schemeClr>
        </a:solidFill>
        <a:ln>
          <a:solidFill>
            <a:srgbClr val="271F27"/>
          </a:solidFill>
        </a:ln>
      </dgm:spPr>
      <dgm:t>
        <a:bodyPr/>
        <a:lstStyle/>
        <a:p>
          <a:r>
            <a:rPr lang="es-ES" sz="1400" b="1" dirty="0" smtClean="0"/>
            <a:t>NIÑO, NIÑA, ADOLESCENTE</a:t>
          </a:r>
          <a:endParaRPr lang="es-ES" sz="1400" b="1" dirty="0"/>
        </a:p>
      </dgm:t>
    </dgm:pt>
    <dgm:pt modelId="{57DFB622-A3E8-4417-837E-B55D28CB20DD}" type="parTrans" cxnId="{14C8706C-94A1-460F-B9C4-17BA42759233}">
      <dgm:prSet/>
      <dgm:spPr/>
      <dgm:t>
        <a:bodyPr/>
        <a:lstStyle/>
        <a:p>
          <a:endParaRPr lang="es-ES"/>
        </a:p>
      </dgm:t>
    </dgm:pt>
    <dgm:pt modelId="{B83A3337-5278-4807-A335-3E16DADCBF9A}" type="sibTrans" cxnId="{14C8706C-94A1-460F-B9C4-17BA42759233}">
      <dgm:prSet/>
      <dgm:spPr/>
      <dgm:t>
        <a:bodyPr/>
        <a:lstStyle/>
        <a:p>
          <a:endParaRPr lang="es-ES"/>
        </a:p>
      </dgm:t>
    </dgm:pt>
    <dgm:pt modelId="{70E115F5-B63D-44DD-8680-B3C2855C5D3A}">
      <dgm:prSet phldrT="[Texto]" custT="1"/>
      <dgm:spPr>
        <a:ln>
          <a:solidFill>
            <a:srgbClr val="271F27"/>
          </a:solidFill>
        </a:ln>
      </dgm:spPr>
      <dgm:t>
        <a:bodyPr/>
        <a:lstStyle/>
        <a:p>
          <a:pPr algn="just"/>
          <a:r>
            <a:rPr lang="es-ES" sz="1400" dirty="0" smtClean="0">
              <a:solidFill>
                <a:srgbClr val="272600"/>
              </a:solidFill>
              <a:latin typeface="+mj-lt"/>
            </a:rPr>
            <a:t>Reevaluamos la dinámica familiar.  </a:t>
          </a:r>
          <a:endParaRPr lang="es-ES" sz="1400" dirty="0">
            <a:solidFill>
              <a:srgbClr val="272600"/>
            </a:solidFill>
            <a:latin typeface="+mj-lt"/>
          </a:endParaRPr>
        </a:p>
      </dgm:t>
    </dgm:pt>
    <dgm:pt modelId="{322B1B39-6A33-4D7E-9C63-19339737E3EA}" type="parTrans" cxnId="{91558431-0805-48E1-8A14-29195B95E3B8}">
      <dgm:prSet/>
      <dgm:spPr/>
      <dgm:t>
        <a:bodyPr/>
        <a:lstStyle/>
        <a:p>
          <a:endParaRPr lang="es-ES"/>
        </a:p>
      </dgm:t>
    </dgm:pt>
    <dgm:pt modelId="{F357ADFC-3DA9-4B99-B101-9282DD1EA1D4}" type="sibTrans" cxnId="{91558431-0805-48E1-8A14-29195B95E3B8}">
      <dgm:prSet/>
      <dgm:spPr/>
      <dgm:t>
        <a:bodyPr/>
        <a:lstStyle/>
        <a:p>
          <a:endParaRPr lang="es-ES"/>
        </a:p>
      </dgm:t>
    </dgm:pt>
    <dgm:pt modelId="{BE14C586-7957-4168-A15E-3572701F125E}">
      <dgm:prSet phldrT="[Texto]" custT="1"/>
      <dgm:spPr>
        <a:solidFill>
          <a:schemeClr val="accent4">
            <a:lumMod val="75000"/>
          </a:schemeClr>
        </a:solidFill>
        <a:ln>
          <a:solidFill>
            <a:srgbClr val="271F27"/>
          </a:solidFill>
        </a:ln>
      </dgm:spPr>
      <dgm:t>
        <a:bodyPr/>
        <a:lstStyle/>
        <a:p>
          <a:r>
            <a:rPr lang="es-ES" sz="1600" b="1" dirty="0" smtClean="0"/>
            <a:t>FAMILIA </a:t>
          </a:r>
          <a:endParaRPr lang="es-ES" sz="1600" b="1" dirty="0"/>
        </a:p>
      </dgm:t>
    </dgm:pt>
    <dgm:pt modelId="{913C2B38-3736-4763-9622-C6CFED6E2503}" type="sibTrans" cxnId="{C1A7F73B-A798-4FBF-86DD-99037BB99BD3}">
      <dgm:prSet/>
      <dgm:spPr/>
      <dgm:t>
        <a:bodyPr/>
        <a:lstStyle/>
        <a:p>
          <a:endParaRPr lang="es-ES"/>
        </a:p>
      </dgm:t>
    </dgm:pt>
    <dgm:pt modelId="{42A053E6-5F20-4D0B-BFF4-0328FFCFA471}" type="parTrans" cxnId="{C1A7F73B-A798-4FBF-86DD-99037BB99BD3}">
      <dgm:prSet/>
      <dgm:spPr/>
      <dgm:t>
        <a:bodyPr/>
        <a:lstStyle/>
        <a:p>
          <a:endParaRPr lang="es-ES"/>
        </a:p>
      </dgm:t>
    </dgm:pt>
    <dgm:pt modelId="{E5520490-D21C-48C2-A0A2-FAFBFCCFC19F}">
      <dgm:prSet phldrT="[Texto]" custT="1"/>
      <dgm:spPr>
        <a:solidFill>
          <a:schemeClr val="accent4">
            <a:lumMod val="75000"/>
          </a:schemeClr>
        </a:solidFill>
        <a:ln>
          <a:solidFill>
            <a:srgbClr val="271F27"/>
          </a:solidFill>
        </a:ln>
      </dgm:spPr>
      <dgm:t>
        <a:bodyPr/>
        <a:lstStyle/>
        <a:p>
          <a:r>
            <a:rPr lang="es-ES" sz="1600" b="1" dirty="0" smtClean="0">
              <a:latin typeface="+mn-lt"/>
            </a:rPr>
            <a:t>ENTORNO</a:t>
          </a:r>
          <a:endParaRPr lang="es-ES" sz="1600" b="1" dirty="0">
            <a:latin typeface="+mj-lt"/>
          </a:endParaRPr>
        </a:p>
      </dgm:t>
    </dgm:pt>
    <dgm:pt modelId="{0E9B6473-674D-4267-A9D8-339304C0D4E2}" type="sibTrans" cxnId="{F5494B9C-F18D-455B-9588-F5850967A2B1}">
      <dgm:prSet/>
      <dgm:spPr/>
      <dgm:t>
        <a:bodyPr/>
        <a:lstStyle/>
        <a:p>
          <a:endParaRPr lang="es-ES"/>
        </a:p>
      </dgm:t>
    </dgm:pt>
    <dgm:pt modelId="{D91037FD-4044-44AA-85F0-933FABF18593}" type="parTrans" cxnId="{F5494B9C-F18D-455B-9588-F5850967A2B1}">
      <dgm:prSet/>
      <dgm:spPr/>
      <dgm:t>
        <a:bodyPr/>
        <a:lstStyle/>
        <a:p>
          <a:endParaRPr lang="es-ES"/>
        </a:p>
      </dgm:t>
    </dgm:pt>
    <dgm:pt modelId="{40979892-8756-4043-849A-BB4DEEDA8821}">
      <dgm:prSet phldrT="[Texto]" custT="1"/>
      <dgm:spPr>
        <a:ln>
          <a:solidFill>
            <a:schemeClr val="tx2">
              <a:lumMod val="50000"/>
            </a:schemeClr>
          </a:solidFill>
        </a:ln>
      </dgm:spPr>
      <dgm:t>
        <a:bodyPr/>
        <a:lstStyle/>
        <a:p>
          <a:pPr algn="just"/>
          <a:r>
            <a:rPr lang="es-ES" sz="1400" b="0" dirty="0" smtClean="0">
              <a:solidFill>
                <a:srgbClr val="272600"/>
              </a:solidFill>
              <a:latin typeface="+mj-lt"/>
            </a:rPr>
            <a:t>En las sucesivas revisiones valoramos los logros y los obstáculos a los cuales se ha enfrentado la persona.</a:t>
          </a:r>
          <a:endParaRPr lang="es-ES" sz="1400" b="0" dirty="0">
            <a:solidFill>
              <a:srgbClr val="272600"/>
            </a:solidFill>
            <a:latin typeface="+mj-lt"/>
          </a:endParaRPr>
        </a:p>
      </dgm:t>
    </dgm:pt>
    <dgm:pt modelId="{649A046E-2ACF-489D-ACD7-634349BA1CEE}" type="sibTrans" cxnId="{ED078D48-E532-4DF7-9FE5-8C7568EEC6AF}">
      <dgm:prSet/>
      <dgm:spPr/>
      <dgm:t>
        <a:bodyPr/>
        <a:lstStyle/>
        <a:p>
          <a:endParaRPr lang="es-ES"/>
        </a:p>
      </dgm:t>
    </dgm:pt>
    <dgm:pt modelId="{0A584D8F-3C20-4556-8182-6AE60F062E16}" type="parTrans" cxnId="{ED078D48-E532-4DF7-9FE5-8C7568EEC6AF}">
      <dgm:prSet/>
      <dgm:spPr/>
      <dgm:t>
        <a:bodyPr/>
        <a:lstStyle/>
        <a:p>
          <a:endParaRPr lang="es-ES"/>
        </a:p>
      </dgm:t>
    </dgm:pt>
    <dgm:pt modelId="{729DBFEF-C87B-4815-9DC5-F9155139BC4D}">
      <dgm:prSet phldrT="[Texto]" custT="1"/>
      <dgm:spPr>
        <a:ln>
          <a:solidFill>
            <a:srgbClr val="271F27"/>
          </a:solidFill>
        </a:ln>
      </dgm:spPr>
      <dgm:t>
        <a:bodyPr/>
        <a:lstStyle/>
        <a:p>
          <a:pPr algn="just"/>
          <a:r>
            <a:rPr lang="es-ES" sz="1400" dirty="0" smtClean="0">
              <a:solidFill>
                <a:srgbClr val="272600"/>
              </a:solidFill>
              <a:latin typeface="+mj-lt"/>
            </a:rPr>
            <a:t>Actividades que se han realizado durante el tiempo libre.</a:t>
          </a:r>
          <a:endParaRPr lang="es-ES" sz="1400" dirty="0">
            <a:solidFill>
              <a:srgbClr val="272600"/>
            </a:solidFill>
            <a:latin typeface="+mj-lt"/>
          </a:endParaRPr>
        </a:p>
      </dgm:t>
    </dgm:pt>
    <dgm:pt modelId="{43DB1722-1EA7-4549-802F-A25304D58FEF}" type="sibTrans" cxnId="{102CED77-0B99-4873-B1C7-3859C064BA15}">
      <dgm:prSet/>
      <dgm:spPr/>
      <dgm:t>
        <a:bodyPr/>
        <a:lstStyle/>
        <a:p>
          <a:endParaRPr lang="es-ES"/>
        </a:p>
      </dgm:t>
    </dgm:pt>
    <dgm:pt modelId="{5F479D0E-1BF7-464A-8385-3372D061BD6B}" type="parTrans" cxnId="{102CED77-0B99-4873-B1C7-3859C064BA15}">
      <dgm:prSet/>
      <dgm:spPr/>
      <dgm:t>
        <a:bodyPr/>
        <a:lstStyle/>
        <a:p>
          <a:endParaRPr lang="es-ES"/>
        </a:p>
      </dgm:t>
    </dgm:pt>
    <dgm:pt modelId="{15A69A67-A49B-48BD-A4EF-6E7683BF1D5E}" type="pres">
      <dgm:prSet presAssocID="{E95D8C94-DEAA-4A84-86B2-4CF5CF051AA6}" presName="linearFlow" presStyleCnt="0">
        <dgm:presLayoutVars>
          <dgm:dir/>
          <dgm:animLvl val="lvl"/>
          <dgm:resizeHandles val="exact"/>
        </dgm:presLayoutVars>
      </dgm:prSet>
      <dgm:spPr/>
      <dgm:t>
        <a:bodyPr/>
        <a:lstStyle/>
        <a:p>
          <a:endParaRPr lang="es-ES"/>
        </a:p>
      </dgm:t>
    </dgm:pt>
    <dgm:pt modelId="{2CC0C07E-7CD3-4B35-928C-49CB85FDCBF3}" type="pres">
      <dgm:prSet presAssocID="{35A7B8B8-3ABF-4043-B238-A339998F03CA}" presName="composite" presStyleCnt="0"/>
      <dgm:spPr/>
    </dgm:pt>
    <dgm:pt modelId="{C62F8686-7884-4B9C-8B41-A480517B1224}" type="pres">
      <dgm:prSet presAssocID="{35A7B8B8-3ABF-4043-B238-A339998F03CA}" presName="parentText" presStyleLbl="alignNode1" presStyleIdx="0" presStyleCnt="3">
        <dgm:presLayoutVars>
          <dgm:chMax val="1"/>
          <dgm:bulletEnabled val="1"/>
        </dgm:presLayoutVars>
      </dgm:prSet>
      <dgm:spPr/>
      <dgm:t>
        <a:bodyPr/>
        <a:lstStyle/>
        <a:p>
          <a:endParaRPr lang="es-ES"/>
        </a:p>
      </dgm:t>
    </dgm:pt>
    <dgm:pt modelId="{A7BF2065-865D-47A6-BCE8-2895E57D1C40}" type="pres">
      <dgm:prSet presAssocID="{35A7B8B8-3ABF-4043-B238-A339998F03CA}" presName="descendantText" presStyleLbl="alignAcc1" presStyleIdx="0" presStyleCnt="3" custScaleY="100000" custLinFactNeighborX="0" custLinFactNeighborY="-47">
        <dgm:presLayoutVars>
          <dgm:bulletEnabled val="1"/>
        </dgm:presLayoutVars>
      </dgm:prSet>
      <dgm:spPr/>
      <dgm:t>
        <a:bodyPr/>
        <a:lstStyle/>
        <a:p>
          <a:endParaRPr lang="es-ES"/>
        </a:p>
      </dgm:t>
    </dgm:pt>
    <dgm:pt modelId="{6A935F41-CE5C-40A9-8CCA-C9B3E85E3647}" type="pres">
      <dgm:prSet presAssocID="{B83A3337-5278-4807-A335-3E16DADCBF9A}" presName="sp" presStyleCnt="0"/>
      <dgm:spPr/>
    </dgm:pt>
    <dgm:pt modelId="{97FBDD23-B2B5-4CC8-ADB5-AAE7A3E31BFF}" type="pres">
      <dgm:prSet presAssocID="{BE14C586-7957-4168-A15E-3572701F125E}" presName="composite" presStyleCnt="0"/>
      <dgm:spPr/>
    </dgm:pt>
    <dgm:pt modelId="{EA0AED79-54E4-48B6-A5B3-D77088A44504}" type="pres">
      <dgm:prSet presAssocID="{BE14C586-7957-4168-A15E-3572701F125E}" presName="parentText" presStyleLbl="alignNode1" presStyleIdx="1" presStyleCnt="3">
        <dgm:presLayoutVars>
          <dgm:chMax val="1"/>
          <dgm:bulletEnabled val="1"/>
        </dgm:presLayoutVars>
      </dgm:prSet>
      <dgm:spPr/>
      <dgm:t>
        <a:bodyPr/>
        <a:lstStyle/>
        <a:p>
          <a:endParaRPr lang="es-ES"/>
        </a:p>
      </dgm:t>
    </dgm:pt>
    <dgm:pt modelId="{DDBBD825-E0CA-436C-ACB9-8F3F92F49ECF}" type="pres">
      <dgm:prSet presAssocID="{BE14C586-7957-4168-A15E-3572701F125E}" presName="descendantText" presStyleLbl="alignAcc1" presStyleIdx="1" presStyleCnt="3">
        <dgm:presLayoutVars>
          <dgm:bulletEnabled val="1"/>
        </dgm:presLayoutVars>
      </dgm:prSet>
      <dgm:spPr/>
      <dgm:t>
        <a:bodyPr/>
        <a:lstStyle/>
        <a:p>
          <a:endParaRPr lang="es-ES"/>
        </a:p>
      </dgm:t>
    </dgm:pt>
    <dgm:pt modelId="{E00BF958-1F43-40F8-8F4E-F6076768A497}" type="pres">
      <dgm:prSet presAssocID="{913C2B38-3736-4763-9622-C6CFED6E2503}" presName="sp" presStyleCnt="0"/>
      <dgm:spPr/>
    </dgm:pt>
    <dgm:pt modelId="{FB6D5C38-F4FE-4060-A5A3-4C15B64311B6}" type="pres">
      <dgm:prSet presAssocID="{E5520490-D21C-48C2-A0A2-FAFBFCCFC19F}" presName="composite" presStyleCnt="0"/>
      <dgm:spPr/>
    </dgm:pt>
    <dgm:pt modelId="{5EDF5E5F-22C7-44A3-A05F-78DB2F2AFF22}" type="pres">
      <dgm:prSet presAssocID="{E5520490-D21C-48C2-A0A2-FAFBFCCFC19F}" presName="parentText" presStyleLbl="alignNode1" presStyleIdx="2" presStyleCnt="3">
        <dgm:presLayoutVars>
          <dgm:chMax val="1"/>
          <dgm:bulletEnabled val="1"/>
        </dgm:presLayoutVars>
      </dgm:prSet>
      <dgm:spPr/>
      <dgm:t>
        <a:bodyPr/>
        <a:lstStyle/>
        <a:p>
          <a:endParaRPr lang="es-ES"/>
        </a:p>
      </dgm:t>
    </dgm:pt>
    <dgm:pt modelId="{ABE109FA-A91C-4689-9135-4D7DECABBC8A}" type="pres">
      <dgm:prSet presAssocID="{E5520490-D21C-48C2-A0A2-FAFBFCCFC19F}" presName="descendantText" presStyleLbl="alignAcc1" presStyleIdx="2" presStyleCnt="3" custScaleY="100892" custLinFactNeighborY="557">
        <dgm:presLayoutVars>
          <dgm:bulletEnabled val="1"/>
        </dgm:presLayoutVars>
      </dgm:prSet>
      <dgm:spPr/>
      <dgm:t>
        <a:bodyPr/>
        <a:lstStyle/>
        <a:p>
          <a:endParaRPr lang="es-ES"/>
        </a:p>
      </dgm:t>
    </dgm:pt>
  </dgm:ptLst>
  <dgm:cxnLst>
    <dgm:cxn modelId="{6D9C7DC7-A537-4C39-9C2E-175AC8CB44A7}" type="presOf" srcId="{E5520490-D21C-48C2-A0A2-FAFBFCCFC19F}" destId="{5EDF5E5F-22C7-44A3-A05F-78DB2F2AFF22}" srcOrd="0" destOrd="0" presId="urn:microsoft.com/office/officeart/2005/8/layout/chevron2"/>
    <dgm:cxn modelId="{7349E918-4675-44B3-BA6F-2E0DBBBDA79D}" type="presOf" srcId="{BE14C586-7957-4168-A15E-3572701F125E}" destId="{EA0AED79-54E4-48B6-A5B3-D77088A44504}" srcOrd="0" destOrd="0" presId="urn:microsoft.com/office/officeart/2005/8/layout/chevron2"/>
    <dgm:cxn modelId="{14C8706C-94A1-460F-B9C4-17BA42759233}" srcId="{E95D8C94-DEAA-4A84-86B2-4CF5CF051AA6}" destId="{35A7B8B8-3ABF-4043-B238-A339998F03CA}" srcOrd="0" destOrd="0" parTransId="{57DFB622-A3E8-4417-837E-B55D28CB20DD}" sibTransId="{B83A3337-5278-4807-A335-3E16DADCBF9A}"/>
    <dgm:cxn modelId="{9C9091C7-B919-4D1C-9482-D432891D4012}" type="presOf" srcId="{E95D8C94-DEAA-4A84-86B2-4CF5CF051AA6}" destId="{15A69A67-A49B-48BD-A4EF-6E7683BF1D5E}" srcOrd="0" destOrd="0" presId="urn:microsoft.com/office/officeart/2005/8/layout/chevron2"/>
    <dgm:cxn modelId="{F5494B9C-F18D-455B-9588-F5850967A2B1}" srcId="{E95D8C94-DEAA-4A84-86B2-4CF5CF051AA6}" destId="{E5520490-D21C-48C2-A0A2-FAFBFCCFC19F}" srcOrd="2" destOrd="0" parTransId="{D91037FD-4044-44AA-85F0-933FABF18593}" sibTransId="{0E9B6473-674D-4267-A9D8-339304C0D4E2}"/>
    <dgm:cxn modelId="{9AB0969B-284F-4FA0-9CC1-0D09F2E2314E}" type="presOf" srcId="{40979892-8756-4043-849A-BB4DEEDA8821}" destId="{A7BF2065-865D-47A6-BCE8-2895E57D1C40}" srcOrd="0" destOrd="0" presId="urn:microsoft.com/office/officeart/2005/8/layout/chevron2"/>
    <dgm:cxn modelId="{E58B3FDC-0DBD-4E61-A252-7622BE1D69CA}" type="presOf" srcId="{70E115F5-B63D-44DD-8680-B3C2855C5D3A}" destId="{DDBBD825-E0CA-436C-ACB9-8F3F92F49ECF}" srcOrd="0" destOrd="0" presId="urn:microsoft.com/office/officeart/2005/8/layout/chevron2"/>
    <dgm:cxn modelId="{C1A7F73B-A798-4FBF-86DD-99037BB99BD3}" srcId="{E95D8C94-DEAA-4A84-86B2-4CF5CF051AA6}" destId="{BE14C586-7957-4168-A15E-3572701F125E}" srcOrd="1" destOrd="0" parTransId="{42A053E6-5F20-4D0B-BFF4-0328FFCFA471}" sibTransId="{913C2B38-3736-4763-9622-C6CFED6E2503}"/>
    <dgm:cxn modelId="{74ABBAFD-F8C4-46BB-8389-5C0B73F607CE}" type="presOf" srcId="{35A7B8B8-3ABF-4043-B238-A339998F03CA}" destId="{C62F8686-7884-4B9C-8B41-A480517B1224}" srcOrd="0" destOrd="0" presId="urn:microsoft.com/office/officeart/2005/8/layout/chevron2"/>
    <dgm:cxn modelId="{ED078D48-E532-4DF7-9FE5-8C7568EEC6AF}" srcId="{35A7B8B8-3ABF-4043-B238-A339998F03CA}" destId="{40979892-8756-4043-849A-BB4DEEDA8821}" srcOrd="0" destOrd="0" parTransId="{0A584D8F-3C20-4556-8182-6AE60F062E16}" sibTransId="{649A046E-2ACF-489D-ACD7-634349BA1CEE}"/>
    <dgm:cxn modelId="{102CED77-0B99-4873-B1C7-3859C064BA15}" srcId="{E5520490-D21C-48C2-A0A2-FAFBFCCFC19F}" destId="{729DBFEF-C87B-4815-9DC5-F9155139BC4D}" srcOrd="0" destOrd="0" parTransId="{5F479D0E-1BF7-464A-8385-3372D061BD6B}" sibTransId="{43DB1722-1EA7-4549-802F-A25304D58FEF}"/>
    <dgm:cxn modelId="{91558431-0805-48E1-8A14-29195B95E3B8}" srcId="{BE14C586-7957-4168-A15E-3572701F125E}" destId="{70E115F5-B63D-44DD-8680-B3C2855C5D3A}" srcOrd="0" destOrd="0" parTransId="{322B1B39-6A33-4D7E-9C63-19339737E3EA}" sibTransId="{F357ADFC-3DA9-4B99-B101-9282DD1EA1D4}"/>
    <dgm:cxn modelId="{80597701-A9F7-4E09-BEA0-D4640B1AB030}" type="presOf" srcId="{729DBFEF-C87B-4815-9DC5-F9155139BC4D}" destId="{ABE109FA-A91C-4689-9135-4D7DECABBC8A}" srcOrd="0" destOrd="0" presId="urn:microsoft.com/office/officeart/2005/8/layout/chevron2"/>
    <dgm:cxn modelId="{99AD25F1-A8BA-4BBB-8BD6-571A26BBDCF4}" type="presParOf" srcId="{15A69A67-A49B-48BD-A4EF-6E7683BF1D5E}" destId="{2CC0C07E-7CD3-4B35-928C-49CB85FDCBF3}" srcOrd="0" destOrd="0" presId="urn:microsoft.com/office/officeart/2005/8/layout/chevron2"/>
    <dgm:cxn modelId="{F145BA76-1378-4C8C-A044-9B326268C4B8}" type="presParOf" srcId="{2CC0C07E-7CD3-4B35-928C-49CB85FDCBF3}" destId="{C62F8686-7884-4B9C-8B41-A480517B1224}" srcOrd="0" destOrd="0" presId="urn:microsoft.com/office/officeart/2005/8/layout/chevron2"/>
    <dgm:cxn modelId="{AFCD4994-D595-4139-A957-617529B13F82}" type="presParOf" srcId="{2CC0C07E-7CD3-4B35-928C-49CB85FDCBF3}" destId="{A7BF2065-865D-47A6-BCE8-2895E57D1C40}" srcOrd="1" destOrd="0" presId="urn:microsoft.com/office/officeart/2005/8/layout/chevron2"/>
    <dgm:cxn modelId="{E27CE815-FFC0-4815-A800-0E922C0CB8AC}" type="presParOf" srcId="{15A69A67-A49B-48BD-A4EF-6E7683BF1D5E}" destId="{6A935F41-CE5C-40A9-8CCA-C9B3E85E3647}" srcOrd="1" destOrd="0" presId="urn:microsoft.com/office/officeart/2005/8/layout/chevron2"/>
    <dgm:cxn modelId="{89CFEADE-FB16-4DBA-9BA7-334B0383C7C4}" type="presParOf" srcId="{15A69A67-A49B-48BD-A4EF-6E7683BF1D5E}" destId="{97FBDD23-B2B5-4CC8-ADB5-AAE7A3E31BFF}" srcOrd="2" destOrd="0" presId="urn:microsoft.com/office/officeart/2005/8/layout/chevron2"/>
    <dgm:cxn modelId="{49C23240-97B9-4654-9B6B-40F8E1E13AA5}" type="presParOf" srcId="{97FBDD23-B2B5-4CC8-ADB5-AAE7A3E31BFF}" destId="{EA0AED79-54E4-48B6-A5B3-D77088A44504}" srcOrd="0" destOrd="0" presId="urn:microsoft.com/office/officeart/2005/8/layout/chevron2"/>
    <dgm:cxn modelId="{AA49C5F0-3D15-4BAD-A9F8-638F2D4DFD77}" type="presParOf" srcId="{97FBDD23-B2B5-4CC8-ADB5-AAE7A3E31BFF}" destId="{DDBBD825-E0CA-436C-ACB9-8F3F92F49ECF}" srcOrd="1" destOrd="0" presId="urn:microsoft.com/office/officeart/2005/8/layout/chevron2"/>
    <dgm:cxn modelId="{CBF7550B-5E9A-4E7D-BB2C-07A21FAD7B02}" type="presParOf" srcId="{15A69A67-A49B-48BD-A4EF-6E7683BF1D5E}" destId="{E00BF958-1F43-40F8-8F4E-F6076768A497}" srcOrd="3" destOrd="0" presId="urn:microsoft.com/office/officeart/2005/8/layout/chevron2"/>
    <dgm:cxn modelId="{61B1BC27-7635-4EAA-B333-439A41192AF3}" type="presParOf" srcId="{15A69A67-A49B-48BD-A4EF-6E7683BF1D5E}" destId="{FB6D5C38-F4FE-4060-A5A3-4C15B64311B6}" srcOrd="4" destOrd="0" presId="urn:microsoft.com/office/officeart/2005/8/layout/chevron2"/>
    <dgm:cxn modelId="{0532C4C2-5BDC-429E-9D11-956E66E2B3A5}" type="presParOf" srcId="{FB6D5C38-F4FE-4060-A5A3-4C15B64311B6}" destId="{5EDF5E5F-22C7-44A3-A05F-78DB2F2AFF22}" srcOrd="0" destOrd="0" presId="urn:microsoft.com/office/officeart/2005/8/layout/chevron2"/>
    <dgm:cxn modelId="{566A7444-8A91-4CEB-8609-CA03926EA891}" type="presParOf" srcId="{FB6D5C38-F4FE-4060-A5A3-4C15B64311B6}" destId="{ABE109FA-A91C-4689-9135-4D7DECABBC8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5D8C94-DEAA-4A84-86B2-4CF5CF051A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35A7B8B8-3ABF-4043-B238-A339998F03CA}">
      <dgm:prSet phldrT="[Texto]" custT="1"/>
      <dgm:spPr>
        <a:solidFill>
          <a:schemeClr val="accent4">
            <a:lumMod val="75000"/>
          </a:schemeClr>
        </a:solidFill>
        <a:ln>
          <a:solidFill>
            <a:srgbClr val="272600"/>
          </a:solidFill>
        </a:ln>
      </dgm:spPr>
      <dgm:t>
        <a:bodyPr/>
        <a:lstStyle/>
        <a:p>
          <a:r>
            <a:rPr lang="es-ES" sz="1400" b="1" dirty="0" smtClean="0"/>
            <a:t>PERSONA </a:t>
          </a:r>
        </a:p>
        <a:p>
          <a:r>
            <a:rPr lang="es-ES" sz="1400" b="1" dirty="0" smtClean="0"/>
            <a:t>MAYOR </a:t>
          </a:r>
        </a:p>
        <a:p>
          <a:r>
            <a:rPr lang="es-ES" sz="1400" b="1" dirty="0" smtClean="0"/>
            <a:t>INMOVILIZADA</a:t>
          </a:r>
          <a:endParaRPr lang="es-ES" sz="1400" b="1" dirty="0"/>
        </a:p>
      </dgm:t>
    </dgm:pt>
    <dgm:pt modelId="{57DFB622-A3E8-4417-837E-B55D28CB20DD}" type="parTrans" cxnId="{14C8706C-94A1-460F-B9C4-17BA42759233}">
      <dgm:prSet/>
      <dgm:spPr/>
      <dgm:t>
        <a:bodyPr/>
        <a:lstStyle/>
        <a:p>
          <a:endParaRPr lang="es-ES"/>
        </a:p>
      </dgm:t>
    </dgm:pt>
    <dgm:pt modelId="{B83A3337-5278-4807-A335-3E16DADCBF9A}" type="sibTrans" cxnId="{14C8706C-94A1-460F-B9C4-17BA42759233}">
      <dgm:prSet/>
      <dgm:spPr/>
      <dgm:t>
        <a:bodyPr/>
        <a:lstStyle/>
        <a:p>
          <a:endParaRPr lang="es-ES"/>
        </a:p>
      </dgm:t>
    </dgm:pt>
    <dgm:pt modelId="{40979892-8756-4043-849A-BB4DEEDA8821}">
      <dgm:prSet phldrT="[Texto]" custT="1"/>
      <dgm:spPr>
        <a:ln>
          <a:solidFill>
            <a:srgbClr val="271F27"/>
          </a:solidFill>
        </a:ln>
      </dgm:spPr>
      <dgm:t>
        <a:bodyPr/>
        <a:lstStyle/>
        <a:p>
          <a:pPr algn="l"/>
          <a:r>
            <a:rPr lang="es-ES" sz="1600" b="0" dirty="0" smtClean="0">
              <a:solidFill>
                <a:srgbClr val="272600"/>
              </a:solidFill>
              <a:latin typeface="+mj-lt"/>
            </a:rPr>
            <a:t>Dentro del programa de valoración integral a la persona dependiente valoramos la afectividad, lazos sociales, entretenimiento y su sentimiento frente a la soledad</a:t>
          </a:r>
          <a:endParaRPr lang="es-ES" sz="1600" b="0" dirty="0">
            <a:solidFill>
              <a:srgbClr val="272600"/>
            </a:solidFill>
            <a:latin typeface="+mj-lt"/>
          </a:endParaRPr>
        </a:p>
      </dgm:t>
    </dgm:pt>
    <dgm:pt modelId="{0A584D8F-3C20-4556-8182-6AE60F062E16}" type="parTrans" cxnId="{ED078D48-E532-4DF7-9FE5-8C7568EEC6AF}">
      <dgm:prSet/>
      <dgm:spPr/>
      <dgm:t>
        <a:bodyPr/>
        <a:lstStyle/>
        <a:p>
          <a:endParaRPr lang="es-ES"/>
        </a:p>
      </dgm:t>
    </dgm:pt>
    <dgm:pt modelId="{649A046E-2ACF-489D-ACD7-634349BA1CEE}" type="sibTrans" cxnId="{ED078D48-E532-4DF7-9FE5-8C7568EEC6AF}">
      <dgm:prSet/>
      <dgm:spPr/>
      <dgm:t>
        <a:bodyPr/>
        <a:lstStyle/>
        <a:p>
          <a:endParaRPr lang="es-ES"/>
        </a:p>
      </dgm:t>
    </dgm:pt>
    <dgm:pt modelId="{70E115F5-B63D-44DD-8680-B3C2855C5D3A}">
      <dgm:prSet phldrT="[Texto]" custT="1"/>
      <dgm:spPr>
        <a:ln>
          <a:solidFill>
            <a:srgbClr val="271F27"/>
          </a:solidFill>
        </a:ln>
      </dgm:spPr>
      <dgm:t>
        <a:bodyPr/>
        <a:lstStyle/>
        <a:p>
          <a:pPr algn="l"/>
          <a:r>
            <a:rPr lang="es-ES" sz="1600" dirty="0" smtClean="0">
              <a:solidFill>
                <a:srgbClr val="272600"/>
              </a:solidFill>
              <a:latin typeface="+mj-lt"/>
            </a:rPr>
            <a:t>Desde el Centro de Salud trabajamos mucho con la familia, pero algunas personas inmovilizadas pasan todo el día con cuidadores informales.</a:t>
          </a:r>
          <a:endParaRPr lang="es-ES" sz="1600" dirty="0">
            <a:solidFill>
              <a:srgbClr val="272600"/>
            </a:solidFill>
            <a:latin typeface="+mj-lt"/>
          </a:endParaRPr>
        </a:p>
      </dgm:t>
    </dgm:pt>
    <dgm:pt modelId="{322B1B39-6A33-4D7E-9C63-19339737E3EA}" type="parTrans" cxnId="{91558431-0805-48E1-8A14-29195B95E3B8}">
      <dgm:prSet/>
      <dgm:spPr/>
      <dgm:t>
        <a:bodyPr/>
        <a:lstStyle/>
        <a:p>
          <a:endParaRPr lang="es-ES"/>
        </a:p>
      </dgm:t>
    </dgm:pt>
    <dgm:pt modelId="{F357ADFC-3DA9-4B99-B101-9282DD1EA1D4}" type="sibTrans" cxnId="{91558431-0805-48E1-8A14-29195B95E3B8}">
      <dgm:prSet/>
      <dgm:spPr/>
      <dgm:t>
        <a:bodyPr/>
        <a:lstStyle/>
        <a:p>
          <a:endParaRPr lang="es-ES"/>
        </a:p>
      </dgm:t>
    </dgm:pt>
    <dgm:pt modelId="{729DBFEF-C87B-4815-9DC5-F9155139BC4D}">
      <dgm:prSet phldrT="[Texto]" custT="1"/>
      <dgm:spPr>
        <a:ln>
          <a:solidFill>
            <a:srgbClr val="271F27"/>
          </a:solidFill>
        </a:ln>
      </dgm:spPr>
      <dgm:t>
        <a:bodyPr/>
        <a:lstStyle/>
        <a:p>
          <a:pPr algn="just"/>
          <a:r>
            <a:rPr lang="es-ES" sz="1600" dirty="0" smtClean="0">
              <a:solidFill>
                <a:srgbClr val="272600"/>
              </a:solidFill>
              <a:latin typeface="+mj-lt"/>
            </a:rPr>
            <a:t>Trabajador social</a:t>
          </a:r>
          <a:endParaRPr lang="es-ES" sz="1600" dirty="0">
            <a:solidFill>
              <a:srgbClr val="272600"/>
            </a:solidFill>
            <a:latin typeface="+mj-lt"/>
          </a:endParaRPr>
        </a:p>
      </dgm:t>
    </dgm:pt>
    <dgm:pt modelId="{5F479D0E-1BF7-464A-8385-3372D061BD6B}" type="parTrans" cxnId="{102CED77-0B99-4873-B1C7-3859C064BA15}">
      <dgm:prSet/>
      <dgm:spPr/>
      <dgm:t>
        <a:bodyPr/>
        <a:lstStyle/>
        <a:p>
          <a:endParaRPr lang="es-ES"/>
        </a:p>
      </dgm:t>
    </dgm:pt>
    <dgm:pt modelId="{43DB1722-1EA7-4549-802F-A25304D58FEF}" type="sibTrans" cxnId="{102CED77-0B99-4873-B1C7-3859C064BA15}">
      <dgm:prSet/>
      <dgm:spPr/>
      <dgm:t>
        <a:bodyPr/>
        <a:lstStyle/>
        <a:p>
          <a:endParaRPr lang="es-ES"/>
        </a:p>
      </dgm:t>
    </dgm:pt>
    <dgm:pt modelId="{E5520490-D21C-48C2-A0A2-FAFBFCCFC19F}">
      <dgm:prSet phldrT="[Texto]" custT="1"/>
      <dgm:spPr>
        <a:solidFill>
          <a:schemeClr val="accent4">
            <a:lumMod val="75000"/>
          </a:schemeClr>
        </a:solidFill>
        <a:ln>
          <a:solidFill>
            <a:srgbClr val="272600"/>
          </a:solidFill>
        </a:ln>
      </dgm:spPr>
      <dgm:t>
        <a:bodyPr/>
        <a:lstStyle/>
        <a:p>
          <a:r>
            <a:rPr lang="es-ES" sz="1400" b="1" dirty="0" smtClean="0">
              <a:latin typeface="+mn-lt"/>
            </a:rPr>
            <a:t>ENTORNO-RECURSOS</a:t>
          </a:r>
          <a:endParaRPr lang="es-ES" sz="1400" b="1" dirty="0">
            <a:latin typeface="+mn-lt"/>
          </a:endParaRPr>
        </a:p>
      </dgm:t>
    </dgm:pt>
    <dgm:pt modelId="{0E9B6473-674D-4267-A9D8-339304C0D4E2}" type="sibTrans" cxnId="{F5494B9C-F18D-455B-9588-F5850967A2B1}">
      <dgm:prSet/>
      <dgm:spPr/>
      <dgm:t>
        <a:bodyPr/>
        <a:lstStyle/>
        <a:p>
          <a:endParaRPr lang="es-ES"/>
        </a:p>
      </dgm:t>
    </dgm:pt>
    <dgm:pt modelId="{D91037FD-4044-44AA-85F0-933FABF18593}" type="parTrans" cxnId="{F5494B9C-F18D-455B-9588-F5850967A2B1}">
      <dgm:prSet/>
      <dgm:spPr/>
      <dgm:t>
        <a:bodyPr/>
        <a:lstStyle/>
        <a:p>
          <a:endParaRPr lang="es-ES"/>
        </a:p>
      </dgm:t>
    </dgm:pt>
    <dgm:pt modelId="{BE14C586-7957-4168-A15E-3572701F125E}">
      <dgm:prSet phldrT="[Texto]" custT="1"/>
      <dgm:spPr>
        <a:solidFill>
          <a:schemeClr val="accent4">
            <a:lumMod val="75000"/>
          </a:schemeClr>
        </a:solidFill>
        <a:ln>
          <a:solidFill>
            <a:srgbClr val="272600"/>
          </a:solidFill>
        </a:ln>
      </dgm:spPr>
      <dgm:t>
        <a:bodyPr/>
        <a:lstStyle/>
        <a:p>
          <a:r>
            <a:rPr lang="es-ES" sz="1400" b="1" dirty="0" smtClean="0"/>
            <a:t>CUIDADORES</a:t>
          </a:r>
          <a:endParaRPr lang="es-ES" sz="1400" b="1" dirty="0"/>
        </a:p>
      </dgm:t>
    </dgm:pt>
    <dgm:pt modelId="{913C2B38-3736-4763-9622-C6CFED6E2503}" type="sibTrans" cxnId="{C1A7F73B-A798-4FBF-86DD-99037BB99BD3}">
      <dgm:prSet/>
      <dgm:spPr/>
      <dgm:t>
        <a:bodyPr/>
        <a:lstStyle/>
        <a:p>
          <a:endParaRPr lang="es-ES"/>
        </a:p>
      </dgm:t>
    </dgm:pt>
    <dgm:pt modelId="{42A053E6-5F20-4D0B-BFF4-0328FFCFA471}" type="parTrans" cxnId="{C1A7F73B-A798-4FBF-86DD-99037BB99BD3}">
      <dgm:prSet/>
      <dgm:spPr/>
      <dgm:t>
        <a:bodyPr/>
        <a:lstStyle/>
        <a:p>
          <a:endParaRPr lang="es-ES"/>
        </a:p>
      </dgm:t>
    </dgm:pt>
    <dgm:pt modelId="{8CE0A2CB-CFAE-4E8E-B0B7-256F39CC2FD9}">
      <dgm:prSet phldrT="[Texto]" custT="1"/>
      <dgm:spPr>
        <a:ln>
          <a:solidFill>
            <a:srgbClr val="271F27"/>
          </a:solidFill>
        </a:ln>
      </dgm:spPr>
      <dgm:t>
        <a:bodyPr/>
        <a:lstStyle/>
        <a:p>
          <a:pPr algn="l"/>
          <a:r>
            <a:rPr lang="es-ES" sz="1600" dirty="0" smtClean="0">
              <a:solidFill>
                <a:srgbClr val="272600"/>
              </a:solidFill>
              <a:latin typeface="+mj-lt"/>
            </a:rPr>
            <a:t>Valoramos como son esas relaciones interpersonales.</a:t>
          </a:r>
          <a:endParaRPr lang="es-ES" sz="1600" dirty="0">
            <a:solidFill>
              <a:srgbClr val="272600"/>
            </a:solidFill>
            <a:latin typeface="+mj-lt"/>
          </a:endParaRPr>
        </a:p>
      </dgm:t>
    </dgm:pt>
    <dgm:pt modelId="{85E666DF-0B31-433A-BD78-380143B71BBE}" type="parTrans" cxnId="{D604AE1A-2912-417D-AC12-EA5F0E82D3D1}">
      <dgm:prSet/>
      <dgm:spPr/>
      <dgm:t>
        <a:bodyPr/>
        <a:lstStyle/>
        <a:p>
          <a:endParaRPr lang="es-ES"/>
        </a:p>
      </dgm:t>
    </dgm:pt>
    <dgm:pt modelId="{1FFE1BEB-DA0F-4ACC-BB7D-21EEB8FA24A6}" type="sibTrans" cxnId="{D604AE1A-2912-417D-AC12-EA5F0E82D3D1}">
      <dgm:prSet/>
      <dgm:spPr/>
      <dgm:t>
        <a:bodyPr/>
        <a:lstStyle/>
        <a:p>
          <a:endParaRPr lang="es-ES"/>
        </a:p>
      </dgm:t>
    </dgm:pt>
    <dgm:pt modelId="{F1138016-99E8-4130-9400-4BFC78791D9B}">
      <dgm:prSet phldrT="[Texto]" custT="1"/>
      <dgm:spPr>
        <a:ln>
          <a:solidFill>
            <a:srgbClr val="271F27"/>
          </a:solidFill>
        </a:ln>
      </dgm:spPr>
      <dgm:t>
        <a:bodyPr/>
        <a:lstStyle/>
        <a:p>
          <a:pPr algn="just"/>
          <a:r>
            <a:rPr lang="es-ES" sz="1600" dirty="0" smtClean="0">
              <a:solidFill>
                <a:srgbClr val="272600"/>
              </a:solidFill>
              <a:latin typeface="+mj-lt"/>
            </a:rPr>
            <a:t>Recursos conocidos por el profesional que puedan servir de apoyo a la persona.</a:t>
          </a:r>
          <a:endParaRPr lang="es-ES" sz="1600" dirty="0">
            <a:solidFill>
              <a:srgbClr val="272600"/>
            </a:solidFill>
            <a:latin typeface="+mj-lt"/>
          </a:endParaRPr>
        </a:p>
      </dgm:t>
    </dgm:pt>
    <dgm:pt modelId="{7A59C6C2-9124-4209-9A8B-564D66425581}" type="parTrans" cxnId="{496683AC-21B4-4DC5-B8EB-DE968905FC35}">
      <dgm:prSet/>
      <dgm:spPr/>
      <dgm:t>
        <a:bodyPr/>
        <a:lstStyle/>
        <a:p>
          <a:endParaRPr lang="es-ES"/>
        </a:p>
      </dgm:t>
    </dgm:pt>
    <dgm:pt modelId="{7AC8AB1D-6D80-4A7F-8DB1-21C19C36291A}" type="sibTrans" cxnId="{496683AC-21B4-4DC5-B8EB-DE968905FC35}">
      <dgm:prSet/>
      <dgm:spPr/>
      <dgm:t>
        <a:bodyPr/>
        <a:lstStyle/>
        <a:p>
          <a:endParaRPr lang="es-ES"/>
        </a:p>
      </dgm:t>
    </dgm:pt>
    <dgm:pt modelId="{314599D9-CAE5-4261-9B10-B87744292E22}">
      <dgm:prSet phldrT="[Texto]" custT="1"/>
      <dgm:spPr>
        <a:ln>
          <a:solidFill>
            <a:srgbClr val="271F27"/>
          </a:solidFill>
        </a:ln>
      </dgm:spPr>
      <dgm:t>
        <a:bodyPr/>
        <a:lstStyle/>
        <a:p>
          <a:pPr algn="just"/>
          <a:r>
            <a:rPr lang="es-ES" sz="1600" dirty="0" smtClean="0">
              <a:solidFill>
                <a:srgbClr val="272600"/>
              </a:solidFill>
              <a:latin typeface="+mj-lt"/>
            </a:rPr>
            <a:t>Centros de día....</a:t>
          </a:r>
          <a:endParaRPr lang="es-ES" sz="1600" dirty="0">
            <a:solidFill>
              <a:srgbClr val="272600"/>
            </a:solidFill>
            <a:latin typeface="+mj-lt"/>
          </a:endParaRPr>
        </a:p>
      </dgm:t>
    </dgm:pt>
    <dgm:pt modelId="{614BB566-8375-4F88-8D72-05CCC679039C}" type="parTrans" cxnId="{DCEED7B8-8F73-4401-9555-A1B68A644605}">
      <dgm:prSet/>
      <dgm:spPr/>
      <dgm:t>
        <a:bodyPr/>
        <a:lstStyle/>
        <a:p>
          <a:endParaRPr lang="es-ES"/>
        </a:p>
      </dgm:t>
    </dgm:pt>
    <dgm:pt modelId="{1E282A90-F3CD-4935-A426-C5B8432F41FB}" type="sibTrans" cxnId="{DCEED7B8-8F73-4401-9555-A1B68A644605}">
      <dgm:prSet/>
      <dgm:spPr/>
      <dgm:t>
        <a:bodyPr/>
        <a:lstStyle/>
        <a:p>
          <a:endParaRPr lang="es-ES"/>
        </a:p>
      </dgm:t>
    </dgm:pt>
    <dgm:pt modelId="{15A69A67-A49B-48BD-A4EF-6E7683BF1D5E}" type="pres">
      <dgm:prSet presAssocID="{E95D8C94-DEAA-4A84-86B2-4CF5CF051AA6}" presName="linearFlow" presStyleCnt="0">
        <dgm:presLayoutVars>
          <dgm:dir/>
          <dgm:animLvl val="lvl"/>
          <dgm:resizeHandles val="exact"/>
        </dgm:presLayoutVars>
      </dgm:prSet>
      <dgm:spPr/>
      <dgm:t>
        <a:bodyPr/>
        <a:lstStyle/>
        <a:p>
          <a:endParaRPr lang="es-ES"/>
        </a:p>
      </dgm:t>
    </dgm:pt>
    <dgm:pt modelId="{2CC0C07E-7CD3-4B35-928C-49CB85FDCBF3}" type="pres">
      <dgm:prSet presAssocID="{35A7B8B8-3ABF-4043-B238-A339998F03CA}" presName="composite" presStyleCnt="0"/>
      <dgm:spPr/>
    </dgm:pt>
    <dgm:pt modelId="{C62F8686-7884-4B9C-8B41-A480517B1224}" type="pres">
      <dgm:prSet presAssocID="{35A7B8B8-3ABF-4043-B238-A339998F03CA}" presName="parentText" presStyleLbl="alignNode1" presStyleIdx="0" presStyleCnt="3">
        <dgm:presLayoutVars>
          <dgm:chMax val="1"/>
          <dgm:bulletEnabled val="1"/>
        </dgm:presLayoutVars>
      </dgm:prSet>
      <dgm:spPr/>
      <dgm:t>
        <a:bodyPr/>
        <a:lstStyle/>
        <a:p>
          <a:endParaRPr lang="es-ES"/>
        </a:p>
      </dgm:t>
    </dgm:pt>
    <dgm:pt modelId="{A7BF2065-865D-47A6-BCE8-2895E57D1C40}" type="pres">
      <dgm:prSet presAssocID="{35A7B8B8-3ABF-4043-B238-A339998F03CA}" presName="descendantText" presStyleLbl="alignAcc1" presStyleIdx="0" presStyleCnt="3" custLinFactNeighborX="0" custLinFactNeighborY="533">
        <dgm:presLayoutVars>
          <dgm:bulletEnabled val="1"/>
        </dgm:presLayoutVars>
      </dgm:prSet>
      <dgm:spPr/>
      <dgm:t>
        <a:bodyPr/>
        <a:lstStyle/>
        <a:p>
          <a:endParaRPr lang="es-ES"/>
        </a:p>
      </dgm:t>
    </dgm:pt>
    <dgm:pt modelId="{6A935F41-CE5C-40A9-8CCA-C9B3E85E3647}" type="pres">
      <dgm:prSet presAssocID="{B83A3337-5278-4807-A335-3E16DADCBF9A}" presName="sp" presStyleCnt="0"/>
      <dgm:spPr/>
    </dgm:pt>
    <dgm:pt modelId="{97FBDD23-B2B5-4CC8-ADB5-AAE7A3E31BFF}" type="pres">
      <dgm:prSet presAssocID="{BE14C586-7957-4168-A15E-3572701F125E}" presName="composite" presStyleCnt="0"/>
      <dgm:spPr/>
    </dgm:pt>
    <dgm:pt modelId="{EA0AED79-54E4-48B6-A5B3-D77088A44504}" type="pres">
      <dgm:prSet presAssocID="{BE14C586-7957-4168-A15E-3572701F125E}" presName="parentText" presStyleLbl="alignNode1" presStyleIdx="1" presStyleCnt="3">
        <dgm:presLayoutVars>
          <dgm:chMax val="1"/>
          <dgm:bulletEnabled val="1"/>
        </dgm:presLayoutVars>
      </dgm:prSet>
      <dgm:spPr/>
      <dgm:t>
        <a:bodyPr/>
        <a:lstStyle/>
        <a:p>
          <a:endParaRPr lang="es-ES"/>
        </a:p>
      </dgm:t>
    </dgm:pt>
    <dgm:pt modelId="{DDBBD825-E0CA-436C-ACB9-8F3F92F49ECF}" type="pres">
      <dgm:prSet presAssocID="{BE14C586-7957-4168-A15E-3572701F125E}" presName="descendantText" presStyleLbl="alignAcc1" presStyleIdx="1" presStyleCnt="3">
        <dgm:presLayoutVars>
          <dgm:bulletEnabled val="1"/>
        </dgm:presLayoutVars>
      </dgm:prSet>
      <dgm:spPr/>
      <dgm:t>
        <a:bodyPr/>
        <a:lstStyle/>
        <a:p>
          <a:endParaRPr lang="es-ES"/>
        </a:p>
      </dgm:t>
    </dgm:pt>
    <dgm:pt modelId="{E00BF958-1F43-40F8-8F4E-F6076768A497}" type="pres">
      <dgm:prSet presAssocID="{913C2B38-3736-4763-9622-C6CFED6E2503}" presName="sp" presStyleCnt="0"/>
      <dgm:spPr/>
    </dgm:pt>
    <dgm:pt modelId="{FB6D5C38-F4FE-4060-A5A3-4C15B64311B6}" type="pres">
      <dgm:prSet presAssocID="{E5520490-D21C-48C2-A0A2-FAFBFCCFC19F}" presName="composite" presStyleCnt="0"/>
      <dgm:spPr/>
    </dgm:pt>
    <dgm:pt modelId="{5EDF5E5F-22C7-44A3-A05F-78DB2F2AFF22}" type="pres">
      <dgm:prSet presAssocID="{E5520490-D21C-48C2-A0A2-FAFBFCCFC19F}" presName="parentText" presStyleLbl="alignNode1" presStyleIdx="2" presStyleCnt="3">
        <dgm:presLayoutVars>
          <dgm:chMax val="1"/>
          <dgm:bulletEnabled val="1"/>
        </dgm:presLayoutVars>
      </dgm:prSet>
      <dgm:spPr/>
      <dgm:t>
        <a:bodyPr/>
        <a:lstStyle/>
        <a:p>
          <a:endParaRPr lang="es-ES"/>
        </a:p>
      </dgm:t>
    </dgm:pt>
    <dgm:pt modelId="{ABE109FA-A91C-4689-9135-4D7DECABBC8A}" type="pres">
      <dgm:prSet presAssocID="{E5520490-D21C-48C2-A0A2-FAFBFCCFC19F}" presName="descendantText" presStyleLbl="alignAcc1" presStyleIdx="2" presStyleCnt="3" custLinFactNeighborX="0" custLinFactNeighborY="563">
        <dgm:presLayoutVars>
          <dgm:bulletEnabled val="1"/>
        </dgm:presLayoutVars>
      </dgm:prSet>
      <dgm:spPr/>
      <dgm:t>
        <a:bodyPr/>
        <a:lstStyle/>
        <a:p>
          <a:endParaRPr lang="es-ES"/>
        </a:p>
      </dgm:t>
    </dgm:pt>
  </dgm:ptLst>
  <dgm:cxnLst>
    <dgm:cxn modelId="{6D9C7DC7-A537-4C39-9C2E-175AC8CB44A7}" type="presOf" srcId="{E5520490-D21C-48C2-A0A2-FAFBFCCFC19F}" destId="{5EDF5E5F-22C7-44A3-A05F-78DB2F2AFF22}" srcOrd="0" destOrd="0" presId="urn:microsoft.com/office/officeart/2005/8/layout/chevron2"/>
    <dgm:cxn modelId="{D604AE1A-2912-417D-AC12-EA5F0E82D3D1}" srcId="{BE14C586-7957-4168-A15E-3572701F125E}" destId="{8CE0A2CB-CFAE-4E8E-B0B7-256F39CC2FD9}" srcOrd="1" destOrd="0" parTransId="{85E666DF-0B31-433A-BD78-380143B71BBE}" sibTransId="{1FFE1BEB-DA0F-4ACC-BB7D-21EEB8FA24A6}"/>
    <dgm:cxn modelId="{7349E918-4675-44B3-BA6F-2E0DBBBDA79D}" type="presOf" srcId="{BE14C586-7957-4168-A15E-3572701F125E}" destId="{EA0AED79-54E4-48B6-A5B3-D77088A44504}" srcOrd="0" destOrd="0" presId="urn:microsoft.com/office/officeart/2005/8/layout/chevron2"/>
    <dgm:cxn modelId="{14C8706C-94A1-460F-B9C4-17BA42759233}" srcId="{E95D8C94-DEAA-4A84-86B2-4CF5CF051AA6}" destId="{35A7B8B8-3ABF-4043-B238-A339998F03CA}" srcOrd="0" destOrd="0" parTransId="{57DFB622-A3E8-4417-837E-B55D28CB20DD}" sibTransId="{B83A3337-5278-4807-A335-3E16DADCBF9A}"/>
    <dgm:cxn modelId="{9C9091C7-B919-4D1C-9482-D432891D4012}" type="presOf" srcId="{E95D8C94-DEAA-4A84-86B2-4CF5CF051AA6}" destId="{15A69A67-A49B-48BD-A4EF-6E7683BF1D5E}" srcOrd="0" destOrd="0" presId="urn:microsoft.com/office/officeart/2005/8/layout/chevron2"/>
    <dgm:cxn modelId="{8395BD9B-2576-4FC0-B42F-A318850E4970}" type="presOf" srcId="{8CE0A2CB-CFAE-4E8E-B0B7-256F39CC2FD9}" destId="{DDBBD825-E0CA-436C-ACB9-8F3F92F49ECF}" srcOrd="0" destOrd="1" presId="urn:microsoft.com/office/officeart/2005/8/layout/chevron2"/>
    <dgm:cxn modelId="{F5494B9C-F18D-455B-9588-F5850967A2B1}" srcId="{E95D8C94-DEAA-4A84-86B2-4CF5CF051AA6}" destId="{E5520490-D21C-48C2-A0A2-FAFBFCCFC19F}" srcOrd="2" destOrd="0" parTransId="{D91037FD-4044-44AA-85F0-933FABF18593}" sibTransId="{0E9B6473-674D-4267-A9D8-339304C0D4E2}"/>
    <dgm:cxn modelId="{9AB0969B-284F-4FA0-9CC1-0D09F2E2314E}" type="presOf" srcId="{40979892-8756-4043-849A-BB4DEEDA8821}" destId="{A7BF2065-865D-47A6-BCE8-2895E57D1C40}" srcOrd="0" destOrd="0" presId="urn:microsoft.com/office/officeart/2005/8/layout/chevron2"/>
    <dgm:cxn modelId="{DCEED7B8-8F73-4401-9555-A1B68A644605}" srcId="{E5520490-D21C-48C2-A0A2-FAFBFCCFC19F}" destId="{314599D9-CAE5-4261-9B10-B87744292E22}" srcOrd="1" destOrd="0" parTransId="{614BB566-8375-4F88-8D72-05CCC679039C}" sibTransId="{1E282A90-F3CD-4935-A426-C5B8432F41FB}"/>
    <dgm:cxn modelId="{E58B3FDC-0DBD-4E61-A252-7622BE1D69CA}" type="presOf" srcId="{70E115F5-B63D-44DD-8680-B3C2855C5D3A}" destId="{DDBBD825-E0CA-436C-ACB9-8F3F92F49ECF}" srcOrd="0" destOrd="0" presId="urn:microsoft.com/office/officeart/2005/8/layout/chevron2"/>
    <dgm:cxn modelId="{C1A7F73B-A798-4FBF-86DD-99037BB99BD3}" srcId="{E95D8C94-DEAA-4A84-86B2-4CF5CF051AA6}" destId="{BE14C586-7957-4168-A15E-3572701F125E}" srcOrd="1" destOrd="0" parTransId="{42A053E6-5F20-4D0B-BFF4-0328FFCFA471}" sibTransId="{913C2B38-3736-4763-9622-C6CFED6E2503}"/>
    <dgm:cxn modelId="{74ABBAFD-F8C4-46BB-8389-5C0B73F607CE}" type="presOf" srcId="{35A7B8B8-3ABF-4043-B238-A339998F03CA}" destId="{C62F8686-7884-4B9C-8B41-A480517B1224}" srcOrd="0" destOrd="0" presId="urn:microsoft.com/office/officeart/2005/8/layout/chevron2"/>
    <dgm:cxn modelId="{B7CB9F30-5945-438D-859D-39F0125B691E}" type="presOf" srcId="{314599D9-CAE5-4261-9B10-B87744292E22}" destId="{ABE109FA-A91C-4689-9135-4D7DECABBC8A}" srcOrd="0" destOrd="1" presId="urn:microsoft.com/office/officeart/2005/8/layout/chevron2"/>
    <dgm:cxn modelId="{BFBB847E-D00C-43DD-85A5-4B1FBD1543CE}" type="presOf" srcId="{F1138016-99E8-4130-9400-4BFC78791D9B}" destId="{ABE109FA-A91C-4689-9135-4D7DECABBC8A}" srcOrd="0" destOrd="2" presId="urn:microsoft.com/office/officeart/2005/8/layout/chevron2"/>
    <dgm:cxn modelId="{ED078D48-E532-4DF7-9FE5-8C7568EEC6AF}" srcId="{35A7B8B8-3ABF-4043-B238-A339998F03CA}" destId="{40979892-8756-4043-849A-BB4DEEDA8821}" srcOrd="0" destOrd="0" parTransId="{0A584D8F-3C20-4556-8182-6AE60F062E16}" sibTransId="{649A046E-2ACF-489D-ACD7-634349BA1CEE}"/>
    <dgm:cxn modelId="{496683AC-21B4-4DC5-B8EB-DE968905FC35}" srcId="{E5520490-D21C-48C2-A0A2-FAFBFCCFC19F}" destId="{F1138016-99E8-4130-9400-4BFC78791D9B}" srcOrd="2" destOrd="0" parTransId="{7A59C6C2-9124-4209-9A8B-564D66425581}" sibTransId="{7AC8AB1D-6D80-4A7F-8DB1-21C19C36291A}"/>
    <dgm:cxn modelId="{102CED77-0B99-4873-B1C7-3859C064BA15}" srcId="{E5520490-D21C-48C2-A0A2-FAFBFCCFC19F}" destId="{729DBFEF-C87B-4815-9DC5-F9155139BC4D}" srcOrd="0" destOrd="0" parTransId="{5F479D0E-1BF7-464A-8385-3372D061BD6B}" sibTransId="{43DB1722-1EA7-4549-802F-A25304D58FEF}"/>
    <dgm:cxn modelId="{91558431-0805-48E1-8A14-29195B95E3B8}" srcId="{BE14C586-7957-4168-A15E-3572701F125E}" destId="{70E115F5-B63D-44DD-8680-B3C2855C5D3A}" srcOrd="0" destOrd="0" parTransId="{322B1B39-6A33-4D7E-9C63-19339737E3EA}" sibTransId="{F357ADFC-3DA9-4B99-B101-9282DD1EA1D4}"/>
    <dgm:cxn modelId="{80597701-A9F7-4E09-BEA0-D4640B1AB030}" type="presOf" srcId="{729DBFEF-C87B-4815-9DC5-F9155139BC4D}" destId="{ABE109FA-A91C-4689-9135-4D7DECABBC8A}" srcOrd="0" destOrd="0" presId="urn:microsoft.com/office/officeart/2005/8/layout/chevron2"/>
    <dgm:cxn modelId="{99AD25F1-A8BA-4BBB-8BD6-571A26BBDCF4}" type="presParOf" srcId="{15A69A67-A49B-48BD-A4EF-6E7683BF1D5E}" destId="{2CC0C07E-7CD3-4B35-928C-49CB85FDCBF3}" srcOrd="0" destOrd="0" presId="urn:microsoft.com/office/officeart/2005/8/layout/chevron2"/>
    <dgm:cxn modelId="{F145BA76-1378-4C8C-A044-9B326268C4B8}" type="presParOf" srcId="{2CC0C07E-7CD3-4B35-928C-49CB85FDCBF3}" destId="{C62F8686-7884-4B9C-8B41-A480517B1224}" srcOrd="0" destOrd="0" presId="urn:microsoft.com/office/officeart/2005/8/layout/chevron2"/>
    <dgm:cxn modelId="{AFCD4994-D595-4139-A957-617529B13F82}" type="presParOf" srcId="{2CC0C07E-7CD3-4B35-928C-49CB85FDCBF3}" destId="{A7BF2065-865D-47A6-BCE8-2895E57D1C40}" srcOrd="1" destOrd="0" presId="urn:microsoft.com/office/officeart/2005/8/layout/chevron2"/>
    <dgm:cxn modelId="{E27CE815-FFC0-4815-A800-0E922C0CB8AC}" type="presParOf" srcId="{15A69A67-A49B-48BD-A4EF-6E7683BF1D5E}" destId="{6A935F41-CE5C-40A9-8CCA-C9B3E85E3647}" srcOrd="1" destOrd="0" presId="urn:microsoft.com/office/officeart/2005/8/layout/chevron2"/>
    <dgm:cxn modelId="{89CFEADE-FB16-4DBA-9BA7-334B0383C7C4}" type="presParOf" srcId="{15A69A67-A49B-48BD-A4EF-6E7683BF1D5E}" destId="{97FBDD23-B2B5-4CC8-ADB5-AAE7A3E31BFF}" srcOrd="2" destOrd="0" presId="urn:microsoft.com/office/officeart/2005/8/layout/chevron2"/>
    <dgm:cxn modelId="{49C23240-97B9-4654-9B6B-40F8E1E13AA5}" type="presParOf" srcId="{97FBDD23-B2B5-4CC8-ADB5-AAE7A3E31BFF}" destId="{EA0AED79-54E4-48B6-A5B3-D77088A44504}" srcOrd="0" destOrd="0" presId="urn:microsoft.com/office/officeart/2005/8/layout/chevron2"/>
    <dgm:cxn modelId="{AA49C5F0-3D15-4BAD-A9F8-638F2D4DFD77}" type="presParOf" srcId="{97FBDD23-B2B5-4CC8-ADB5-AAE7A3E31BFF}" destId="{DDBBD825-E0CA-436C-ACB9-8F3F92F49ECF}" srcOrd="1" destOrd="0" presId="urn:microsoft.com/office/officeart/2005/8/layout/chevron2"/>
    <dgm:cxn modelId="{CBF7550B-5E9A-4E7D-BB2C-07A21FAD7B02}" type="presParOf" srcId="{15A69A67-A49B-48BD-A4EF-6E7683BF1D5E}" destId="{E00BF958-1F43-40F8-8F4E-F6076768A497}" srcOrd="3" destOrd="0" presId="urn:microsoft.com/office/officeart/2005/8/layout/chevron2"/>
    <dgm:cxn modelId="{61B1BC27-7635-4EAA-B333-439A41192AF3}" type="presParOf" srcId="{15A69A67-A49B-48BD-A4EF-6E7683BF1D5E}" destId="{FB6D5C38-F4FE-4060-A5A3-4C15B64311B6}" srcOrd="4" destOrd="0" presId="urn:microsoft.com/office/officeart/2005/8/layout/chevron2"/>
    <dgm:cxn modelId="{0532C4C2-5BDC-429E-9D11-956E66E2B3A5}" type="presParOf" srcId="{FB6D5C38-F4FE-4060-A5A3-4C15B64311B6}" destId="{5EDF5E5F-22C7-44A3-A05F-78DB2F2AFF22}" srcOrd="0" destOrd="0" presId="urn:microsoft.com/office/officeart/2005/8/layout/chevron2"/>
    <dgm:cxn modelId="{566A7444-8A91-4CEB-8609-CA03926EA891}" type="presParOf" srcId="{FB6D5C38-F4FE-4060-A5A3-4C15B64311B6}" destId="{ABE109FA-A91C-4689-9135-4D7DECABBC8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5D8C94-DEAA-4A84-86B2-4CF5CF051A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35A7B8B8-3ABF-4043-B238-A339998F03CA}">
      <dgm:prSet phldrT="[Texto]" custT="1"/>
      <dgm:spPr>
        <a:solidFill>
          <a:schemeClr val="accent4">
            <a:lumMod val="75000"/>
          </a:schemeClr>
        </a:solidFill>
        <a:ln>
          <a:solidFill>
            <a:srgbClr val="272600"/>
          </a:solidFill>
        </a:ln>
      </dgm:spPr>
      <dgm:t>
        <a:bodyPr/>
        <a:lstStyle/>
        <a:p>
          <a:r>
            <a:rPr lang="es-ES" sz="1400" b="1" dirty="0" smtClean="0"/>
            <a:t>PERSONA </a:t>
          </a:r>
        </a:p>
        <a:p>
          <a:r>
            <a:rPr lang="es-ES" sz="1400" b="1" dirty="0" smtClean="0"/>
            <a:t>MAYOR </a:t>
          </a:r>
        </a:p>
        <a:p>
          <a:r>
            <a:rPr lang="es-ES" sz="1400" b="1" dirty="0" smtClean="0"/>
            <a:t>VÁLIDA</a:t>
          </a:r>
          <a:endParaRPr lang="es-ES" sz="1400" b="1" dirty="0"/>
        </a:p>
      </dgm:t>
    </dgm:pt>
    <dgm:pt modelId="{57DFB622-A3E8-4417-837E-B55D28CB20DD}" type="parTrans" cxnId="{14C8706C-94A1-460F-B9C4-17BA42759233}">
      <dgm:prSet/>
      <dgm:spPr/>
      <dgm:t>
        <a:bodyPr/>
        <a:lstStyle/>
        <a:p>
          <a:endParaRPr lang="es-ES"/>
        </a:p>
      </dgm:t>
    </dgm:pt>
    <dgm:pt modelId="{B83A3337-5278-4807-A335-3E16DADCBF9A}" type="sibTrans" cxnId="{14C8706C-94A1-460F-B9C4-17BA42759233}">
      <dgm:prSet/>
      <dgm:spPr/>
      <dgm:t>
        <a:bodyPr/>
        <a:lstStyle/>
        <a:p>
          <a:endParaRPr lang="es-ES"/>
        </a:p>
      </dgm:t>
    </dgm:pt>
    <dgm:pt modelId="{40979892-8756-4043-849A-BB4DEEDA8821}">
      <dgm:prSet phldrT="[Texto]" custT="1"/>
      <dgm:spPr>
        <a:ln>
          <a:solidFill>
            <a:srgbClr val="271F27"/>
          </a:solidFill>
        </a:ln>
      </dgm:spPr>
      <dgm:t>
        <a:bodyPr/>
        <a:lstStyle/>
        <a:p>
          <a:pPr algn="just"/>
          <a:r>
            <a:rPr lang="es-ES" sz="1600" b="0" dirty="0" smtClean="0">
              <a:solidFill>
                <a:srgbClr val="272600"/>
              </a:solidFill>
              <a:latin typeface="+mj-lt"/>
            </a:rPr>
            <a:t>Adulto que ha finalizado vida laboral, puede tener o no pareja (viudedad), hijos fuera de casa, van perdiendo algunos círculos de relacion social ...</a:t>
          </a:r>
          <a:endParaRPr lang="es-ES" sz="1600" b="0" dirty="0">
            <a:solidFill>
              <a:srgbClr val="272600"/>
            </a:solidFill>
            <a:latin typeface="+mj-lt"/>
          </a:endParaRPr>
        </a:p>
      </dgm:t>
    </dgm:pt>
    <dgm:pt modelId="{0A584D8F-3C20-4556-8182-6AE60F062E16}" type="parTrans" cxnId="{ED078D48-E532-4DF7-9FE5-8C7568EEC6AF}">
      <dgm:prSet/>
      <dgm:spPr/>
      <dgm:t>
        <a:bodyPr/>
        <a:lstStyle/>
        <a:p>
          <a:endParaRPr lang="es-ES"/>
        </a:p>
      </dgm:t>
    </dgm:pt>
    <dgm:pt modelId="{649A046E-2ACF-489D-ACD7-634349BA1CEE}" type="sibTrans" cxnId="{ED078D48-E532-4DF7-9FE5-8C7568EEC6AF}">
      <dgm:prSet/>
      <dgm:spPr/>
      <dgm:t>
        <a:bodyPr/>
        <a:lstStyle/>
        <a:p>
          <a:endParaRPr lang="es-ES"/>
        </a:p>
      </dgm:t>
    </dgm:pt>
    <dgm:pt modelId="{70E115F5-B63D-44DD-8680-B3C2855C5D3A}">
      <dgm:prSet phldrT="[Texto]" custT="1"/>
      <dgm:spPr>
        <a:ln>
          <a:solidFill>
            <a:srgbClr val="271F27"/>
          </a:solidFill>
        </a:ln>
      </dgm:spPr>
      <dgm:t>
        <a:bodyPr/>
        <a:lstStyle/>
        <a:p>
          <a:pPr algn="just"/>
          <a:r>
            <a:rPr lang="es-ES" sz="1400" b="0" dirty="0" smtClean="0">
              <a:solidFill>
                <a:srgbClr val="272600"/>
              </a:solidFill>
              <a:latin typeface="+mj-lt"/>
            </a:rPr>
            <a:t>Programa de Crónicos o de fragilidad, realizamos una valoración integral, incluyendo: familia, relaciones sociales, entretenimiento y su sentimiento frente a la soledad</a:t>
          </a:r>
          <a:endParaRPr lang="es-ES" sz="1400" dirty="0">
            <a:solidFill>
              <a:srgbClr val="272600"/>
            </a:solidFill>
            <a:latin typeface="+mj-lt"/>
          </a:endParaRPr>
        </a:p>
      </dgm:t>
    </dgm:pt>
    <dgm:pt modelId="{322B1B39-6A33-4D7E-9C63-19339737E3EA}" type="parTrans" cxnId="{91558431-0805-48E1-8A14-29195B95E3B8}">
      <dgm:prSet/>
      <dgm:spPr/>
      <dgm:t>
        <a:bodyPr/>
        <a:lstStyle/>
        <a:p>
          <a:endParaRPr lang="es-ES"/>
        </a:p>
      </dgm:t>
    </dgm:pt>
    <dgm:pt modelId="{F357ADFC-3DA9-4B99-B101-9282DD1EA1D4}" type="sibTrans" cxnId="{91558431-0805-48E1-8A14-29195B95E3B8}">
      <dgm:prSet/>
      <dgm:spPr/>
      <dgm:t>
        <a:bodyPr/>
        <a:lstStyle/>
        <a:p>
          <a:endParaRPr lang="es-ES"/>
        </a:p>
      </dgm:t>
    </dgm:pt>
    <dgm:pt modelId="{729DBFEF-C87B-4815-9DC5-F9155139BC4D}">
      <dgm:prSet phldrT="[Texto]" custT="1"/>
      <dgm:spPr>
        <a:ln>
          <a:solidFill>
            <a:srgbClr val="271F27"/>
          </a:solidFill>
        </a:ln>
      </dgm:spPr>
      <dgm:t>
        <a:bodyPr/>
        <a:lstStyle/>
        <a:p>
          <a:pPr algn="just"/>
          <a:r>
            <a:rPr lang="es-ES" sz="1600" dirty="0" smtClean="0">
              <a:solidFill>
                <a:srgbClr val="272600"/>
              </a:solidFill>
              <a:latin typeface="+mj-lt"/>
            </a:rPr>
            <a:t>Reconectar con amistades</a:t>
          </a:r>
          <a:endParaRPr lang="es-ES" sz="1600" dirty="0">
            <a:solidFill>
              <a:srgbClr val="272600"/>
            </a:solidFill>
            <a:latin typeface="+mj-lt"/>
          </a:endParaRPr>
        </a:p>
      </dgm:t>
    </dgm:pt>
    <dgm:pt modelId="{5F479D0E-1BF7-464A-8385-3372D061BD6B}" type="parTrans" cxnId="{102CED77-0B99-4873-B1C7-3859C064BA15}">
      <dgm:prSet/>
      <dgm:spPr/>
      <dgm:t>
        <a:bodyPr/>
        <a:lstStyle/>
        <a:p>
          <a:endParaRPr lang="es-ES"/>
        </a:p>
      </dgm:t>
    </dgm:pt>
    <dgm:pt modelId="{43DB1722-1EA7-4549-802F-A25304D58FEF}" type="sibTrans" cxnId="{102CED77-0B99-4873-B1C7-3859C064BA15}">
      <dgm:prSet/>
      <dgm:spPr/>
      <dgm:t>
        <a:bodyPr/>
        <a:lstStyle/>
        <a:p>
          <a:endParaRPr lang="es-ES"/>
        </a:p>
      </dgm:t>
    </dgm:pt>
    <dgm:pt modelId="{E5520490-D21C-48C2-A0A2-FAFBFCCFC19F}">
      <dgm:prSet phldrT="[Texto]" custT="1"/>
      <dgm:spPr>
        <a:solidFill>
          <a:schemeClr val="accent4">
            <a:lumMod val="75000"/>
          </a:schemeClr>
        </a:solidFill>
        <a:ln>
          <a:solidFill>
            <a:srgbClr val="272600"/>
          </a:solidFill>
        </a:ln>
      </dgm:spPr>
      <dgm:t>
        <a:bodyPr/>
        <a:lstStyle/>
        <a:p>
          <a:r>
            <a:rPr lang="es-ES" sz="1400" b="1" dirty="0" smtClean="0">
              <a:latin typeface="+mn-lt"/>
            </a:rPr>
            <a:t>INTERVENCIÓN</a:t>
          </a:r>
          <a:endParaRPr lang="es-ES" sz="1400" b="1" dirty="0">
            <a:latin typeface="+mn-lt"/>
          </a:endParaRPr>
        </a:p>
      </dgm:t>
    </dgm:pt>
    <dgm:pt modelId="{0E9B6473-674D-4267-A9D8-339304C0D4E2}" type="sibTrans" cxnId="{F5494B9C-F18D-455B-9588-F5850967A2B1}">
      <dgm:prSet/>
      <dgm:spPr/>
      <dgm:t>
        <a:bodyPr/>
        <a:lstStyle/>
        <a:p>
          <a:endParaRPr lang="es-ES"/>
        </a:p>
      </dgm:t>
    </dgm:pt>
    <dgm:pt modelId="{D91037FD-4044-44AA-85F0-933FABF18593}" type="parTrans" cxnId="{F5494B9C-F18D-455B-9588-F5850967A2B1}">
      <dgm:prSet/>
      <dgm:spPr/>
      <dgm:t>
        <a:bodyPr/>
        <a:lstStyle/>
        <a:p>
          <a:endParaRPr lang="es-ES"/>
        </a:p>
      </dgm:t>
    </dgm:pt>
    <dgm:pt modelId="{BE14C586-7957-4168-A15E-3572701F125E}">
      <dgm:prSet phldrT="[Texto]" custT="1"/>
      <dgm:spPr>
        <a:solidFill>
          <a:schemeClr val="accent4">
            <a:lumMod val="75000"/>
          </a:schemeClr>
        </a:solidFill>
        <a:ln>
          <a:solidFill>
            <a:srgbClr val="272600"/>
          </a:solidFill>
        </a:ln>
      </dgm:spPr>
      <dgm:t>
        <a:bodyPr/>
        <a:lstStyle/>
        <a:p>
          <a:r>
            <a:rPr lang="es-ES" sz="1400" b="1" dirty="0" smtClean="0"/>
            <a:t>ENFERMERIA</a:t>
          </a:r>
          <a:endParaRPr lang="es-ES" sz="1400" b="1" dirty="0"/>
        </a:p>
      </dgm:t>
    </dgm:pt>
    <dgm:pt modelId="{913C2B38-3736-4763-9622-C6CFED6E2503}" type="sibTrans" cxnId="{C1A7F73B-A798-4FBF-86DD-99037BB99BD3}">
      <dgm:prSet/>
      <dgm:spPr/>
      <dgm:t>
        <a:bodyPr/>
        <a:lstStyle/>
        <a:p>
          <a:endParaRPr lang="es-ES"/>
        </a:p>
      </dgm:t>
    </dgm:pt>
    <dgm:pt modelId="{42A053E6-5F20-4D0B-BFF4-0328FFCFA471}" type="parTrans" cxnId="{C1A7F73B-A798-4FBF-86DD-99037BB99BD3}">
      <dgm:prSet/>
      <dgm:spPr/>
      <dgm:t>
        <a:bodyPr/>
        <a:lstStyle/>
        <a:p>
          <a:endParaRPr lang="es-ES"/>
        </a:p>
      </dgm:t>
    </dgm:pt>
    <dgm:pt modelId="{314599D9-CAE5-4261-9B10-B87744292E22}">
      <dgm:prSet phldrT="[Texto]" custT="1"/>
      <dgm:spPr>
        <a:ln>
          <a:solidFill>
            <a:srgbClr val="271F27"/>
          </a:solidFill>
        </a:ln>
      </dgm:spPr>
      <dgm:t>
        <a:bodyPr/>
        <a:lstStyle/>
        <a:p>
          <a:pPr algn="just"/>
          <a:r>
            <a:rPr lang="es-ES" sz="1600" dirty="0" smtClean="0">
              <a:solidFill>
                <a:srgbClr val="272600"/>
              </a:solidFill>
              <a:latin typeface="+mj-lt"/>
            </a:rPr>
            <a:t>Acudir a centros de ocio, actividades deportivas, asociaciones...</a:t>
          </a:r>
          <a:endParaRPr lang="es-ES" sz="1600" dirty="0">
            <a:solidFill>
              <a:srgbClr val="272600"/>
            </a:solidFill>
            <a:latin typeface="+mj-lt"/>
          </a:endParaRPr>
        </a:p>
      </dgm:t>
    </dgm:pt>
    <dgm:pt modelId="{614BB566-8375-4F88-8D72-05CCC679039C}" type="parTrans" cxnId="{DCEED7B8-8F73-4401-9555-A1B68A644605}">
      <dgm:prSet/>
      <dgm:spPr/>
      <dgm:t>
        <a:bodyPr/>
        <a:lstStyle/>
        <a:p>
          <a:endParaRPr lang="es-ES"/>
        </a:p>
      </dgm:t>
    </dgm:pt>
    <dgm:pt modelId="{1E282A90-F3CD-4935-A426-C5B8432F41FB}" type="sibTrans" cxnId="{DCEED7B8-8F73-4401-9555-A1B68A644605}">
      <dgm:prSet/>
      <dgm:spPr/>
      <dgm:t>
        <a:bodyPr/>
        <a:lstStyle/>
        <a:p>
          <a:endParaRPr lang="es-ES"/>
        </a:p>
      </dgm:t>
    </dgm:pt>
    <dgm:pt modelId="{B777CD70-0B33-46AB-B892-3EDDB52B4BB6}">
      <dgm:prSet phldrT="[Texto]" custT="1"/>
      <dgm:spPr>
        <a:ln>
          <a:solidFill>
            <a:srgbClr val="271F27"/>
          </a:solidFill>
        </a:ln>
      </dgm:spPr>
      <dgm:t>
        <a:bodyPr/>
        <a:lstStyle/>
        <a:p>
          <a:pPr algn="just"/>
          <a:r>
            <a:rPr lang="es-ES" sz="1400" dirty="0" smtClean="0">
              <a:solidFill>
                <a:srgbClr val="272600"/>
              </a:solidFill>
              <a:latin typeface="+mj-lt"/>
            </a:rPr>
            <a:t>Preguntas clave:</a:t>
          </a:r>
          <a:endParaRPr lang="es-ES" sz="1400" dirty="0">
            <a:solidFill>
              <a:srgbClr val="272600"/>
            </a:solidFill>
            <a:latin typeface="+mj-lt"/>
          </a:endParaRPr>
        </a:p>
      </dgm:t>
    </dgm:pt>
    <dgm:pt modelId="{2FD6D0DE-3BAE-4C8F-9DAB-AB2C639FE89B}" type="parTrans" cxnId="{9AE18AB6-95C9-4B35-90D1-4DB644D08CFC}">
      <dgm:prSet/>
      <dgm:spPr/>
      <dgm:t>
        <a:bodyPr/>
        <a:lstStyle/>
        <a:p>
          <a:endParaRPr lang="es-ES"/>
        </a:p>
      </dgm:t>
    </dgm:pt>
    <dgm:pt modelId="{B077C8B9-B4E8-41B1-A175-63488455B433}" type="sibTrans" cxnId="{9AE18AB6-95C9-4B35-90D1-4DB644D08CFC}">
      <dgm:prSet/>
      <dgm:spPr/>
      <dgm:t>
        <a:bodyPr/>
        <a:lstStyle/>
        <a:p>
          <a:endParaRPr lang="es-ES"/>
        </a:p>
      </dgm:t>
    </dgm:pt>
    <dgm:pt modelId="{9027586A-6991-4020-851F-8DC6061CD677}">
      <dgm:prSet phldrT="[Texto]" custT="1"/>
      <dgm:spPr>
        <a:ln>
          <a:solidFill>
            <a:srgbClr val="271F27"/>
          </a:solidFill>
        </a:ln>
      </dgm:spPr>
      <dgm:t>
        <a:bodyPr/>
        <a:lstStyle/>
        <a:p>
          <a:pPr algn="just"/>
          <a:r>
            <a:rPr lang="es-ES" sz="1400" dirty="0" smtClean="0">
              <a:solidFill>
                <a:srgbClr val="272600"/>
              </a:solidFill>
              <a:latin typeface="+mj-lt"/>
            </a:rPr>
            <a:t>   ¿Eres feliz?</a:t>
          </a:r>
          <a:endParaRPr lang="es-ES" sz="1400" dirty="0">
            <a:solidFill>
              <a:srgbClr val="272600"/>
            </a:solidFill>
            <a:latin typeface="+mj-lt"/>
          </a:endParaRPr>
        </a:p>
      </dgm:t>
    </dgm:pt>
    <dgm:pt modelId="{766AE450-CABD-4678-B1B0-6BB0484F5E74}" type="parTrans" cxnId="{A93CFAF6-22C6-4FFF-B764-D5E527236306}">
      <dgm:prSet/>
      <dgm:spPr/>
      <dgm:t>
        <a:bodyPr/>
        <a:lstStyle/>
        <a:p>
          <a:endParaRPr lang="es-ES"/>
        </a:p>
      </dgm:t>
    </dgm:pt>
    <dgm:pt modelId="{93B7CE36-91A6-49AE-8BA1-FF79438AAF56}" type="sibTrans" cxnId="{A93CFAF6-22C6-4FFF-B764-D5E527236306}">
      <dgm:prSet/>
      <dgm:spPr/>
      <dgm:t>
        <a:bodyPr/>
        <a:lstStyle/>
        <a:p>
          <a:endParaRPr lang="es-ES"/>
        </a:p>
      </dgm:t>
    </dgm:pt>
    <dgm:pt modelId="{CE238396-FDC3-4B9D-87DB-58E6A3869302}">
      <dgm:prSet phldrT="[Texto]" custT="1"/>
      <dgm:spPr>
        <a:ln>
          <a:solidFill>
            <a:srgbClr val="271F27"/>
          </a:solidFill>
        </a:ln>
      </dgm:spPr>
      <dgm:t>
        <a:bodyPr/>
        <a:lstStyle/>
        <a:p>
          <a:pPr algn="just"/>
          <a:r>
            <a:rPr lang="es-ES" sz="1400" dirty="0" smtClean="0">
              <a:solidFill>
                <a:srgbClr val="272600"/>
              </a:solidFill>
              <a:latin typeface="+mj-lt"/>
            </a:rPr>
            <a:t>  ¿Te sietes solo?</a:t>
          </a:r>
          <a:endParaRPr lang="es-ES" sz="1400" dirty="0">
            <a:solidFill>
              <a:srgbClr val="272600"/>
            </a:solidFill>
            <a:latin typeface="+mj-lt"/>
          </a:endParaRPr>
        </a:p>
      </dgm:t>
    </dgm:pt>
    <dgm:pt modelId="{3B648D5B-82D1-457E-A3F0-9616C0A225B6}" type="parTrans" cxnId="{8BDC338D-ADE3-4B3E-B717-545F1EAA878A}">
      <dgm:prSet/>
      <dgm:spPr/>
      <dgm:t>
        <a:bodyPr/>
        <a:lstStyle/>
        <a:p>
          <a:endParaRPr lang="es-ES"/>
        </a:p>
      </dgm:t>
    </dgm:pt>
    <dgm:pt modelId="{C7DE71DA-49A1-4870-8D00-16E0C5891D30}" type="sibTrans" cxnId="{8BDC338D-ADE3-4B3E-B717-545F1EAA878A}">
      <dgm:prSet/>
      <dgm:spPr/>
      <dgm:t>
        <a:bodyPr/>
        <a:lstStyle/>
        <a:p>
          <a:endParaRPr lang="es-ES"/>
        </a:p>
      </dgm:t>
    </dgm:pt>
    <dgm:pt modelId="{0CD9173A-AF4F-48DB-AB71-5EB5EF45A84D}">
      <dgm:prSet phldrT="[Texto]" custT="1"/>
      <dgm:spPr>
        <a:ln>
          <a:solidFill>
            <a:srgbClr val="271F27"/>
          </a:solidFill>
        </a:ln>
      </dgm:spPr>
      <dgm:t>
        <a:bodyPr/>
        <a:lstStyle/>
        <a:p>
          <a:pPr algn="just"/>
          <a:r>
            <a:rPr lang="es-ES" sz="1600" dirty="0" smtClean="0">
              <a:solidFill>
                <a:srgbClr val="272600"/>
              </a:solidFill>
              <a:latin typeface="+mj-lt"/>
            </a:rPr>
            <a:t>Trabajamos el sentimiento de la soledad</a:t>
          </a:r>
          <a:endParaRPr lang="es-ES" sz="1600" dirty="0">
            <a:solidFill>
              <a:srgbClr val="272600"/>
            </a:solidFill>
            <a:latin typeface="+mj-lt"/>
          </a:endParaRPr>
        </a:p>
      </dgm:t>
    </dgm:pt>
    <dgm:pt modelId="{64AB0236-D3AC-43C5-A8D9-6FFA599218CD}" type="parTrans" cxnId="{CA7847ED-4D1F-4B12-9DB2-C127DE91A80A}">
      <dgm:prSet/>
      <dgm:spPr/>
      <dgm:t>
        <a:bodyPr/>
        <a:lstStyle/>
        <a:p>
          <a:endParaRPr lang="es-ES"/>
        </a:p>
      </dgm:t>
    </dgm:pt>
    <dgm:pt modelId="{DF403F85-7DBC-44F2-85B4-52A458538227}" type="sibTrans" cxnId="{CA7847ED-4D1F-4B12-9DB2-C127DE91A80A}">
      <dgm:prSet/>
      <dgm:spPr/>
      <dgm:t>
        <a:bodyPr/>
        <a:lstStyle/>
        <a:p>
          <a:endParaRPr lang="es-ES"/>
        </a:p>
      </dgm:t>
    </dgm:pt>
    <dgm:pt modelId="{15A69A67-A49B-48BD-A4EF-6E7683BF1D5E}" type="pres">
      <dgm:prSet presAssocID="{E95D8C94-DEAA-4A84-86B2-4CF5CF051AA6}" presName="linearFlow" presStyleCnt="0">
        <dgm:presLayoutVars>
          <dgm:dir/>
          <dgm:animLvl val="lvl"/>
          <dgm:resizeHandles val="exact"/>
        </dgm:presLayoutVars>
      </dgm:prSet>
      <dgm:spPr/>
      <dgm:t>
        <a:bodyPr/>
        <a:lstStyle/>
        <a:p>
          <a:endParaRPr lang="es-ES"/>
        </a:p>
      </dgm:t>
    </dgm:pt>
    <dgm:pt modelId="{2CC0C07E-7CD3-4B35-928C-49CB85FDCBF3}" type="pres">
      <dgm:prSet presAssocID="{35A7B8B8-3ABF-4043-B238-A339998F03CA}" presName="composite" presStyleCnt="0"/>
      <dgm:spPr/>
      <dgm:t>
        <a:bodyPr/>
        <a:lstStyle/>
        <a:p>
          <a:endParaRPr lang="es-ES"/>
        </a:p>
      </dgm:t>
    </dgm:pt>
    <dgm:pt modelId="{C62F8686-7884-4B9C-8B41-A480517B1224}" type="pres">
      <dgm:prSet presAssocID="{35A7B8B8-3ABF-4043-B238-A339998F03CA}" presName="parentText" presStyleLbl="alignNode1" presStyleIdx="0" presStyleCnt="3" custLinFactNeighborX="-909" custLinFactNeighborY="477">
        <dgm:presLayoutVars>
          <dgm:chMax val="1"/>
          <dgm:bulletEnabled val="1"/>
        </dgm:presLayoutVars>
      </dgm:prSet>
      <dgm:spPr/>
      <dgm:t>
        <a:bodyPr/>
        <a:lstStyle/>
        <a:p>
          <a:endParaRPr lang="es-ES"/>
        </a:p>
      </dgm:t>
    </dgm:pt>
    <dgm:pt modelId="{A7BF2065-865D-47A6-BCE8-2895E57D1C40}" type="pres">
      <dgm:prSet presAssocID="{35A7B8B8-3ABF-4043-B238-A339998F03CA}" presName="descendantText" presStyleLbl="alignAcc1" presStyleIdx="0" presStyleCnt="3" custLinFactNeighborX="0" custLinFactNeighborY="533">
        <dgm:presLayoutVars>
          <dgm:bulletEnabled val="1"/>
        </dgm:presLayoutVars>
      </dgm:prSet>
      <dgm:spPr/>
      <dgm:t>
        <a:bodyPr/>
        <a:lstStyle/>
        <a:p>
          <a:endParaRPr lang="es-ES"/>
        </a:p>
      </dgm:t>
    </dgm:pt>
    <dgm:pt modelId="{6A935F41-CE5C-40A9-8CCA-C9B3E85E3647}" type="pres">
      <dgm:prSet presAssocID="{B83A3337-5278-4807-A335-3E16DADCBF9A}" presName="sp" presStyleCnt="0"/>
      <dgm:spPr/>
      <dgm:t>
        <a:bodyPr/>
        <a:lstStyle/>
        <a:p>
          <a:endParaRPr lang="es-ES"/>
        </a:p>
      </dgm:t>
    </dgm:pt>
    <dgm:pt modelId="{97FBDD23-B2B5-4CC8-ADB5-AAE7A3E31BFF}" type="pres">
      <dgm:prSet presAssocID="{BE14C586-7957-4168-A15E-3572701F125E}" presName="composite" presStyleCnt="0"/>
      <dgm:spPr/>
      <dgm:t>
        <a:bodyPr/>
        <a:lstStyle/>
        <a:p>
          <a:endParaRPr lang="es-ES"/>
        </a:p>
      </dgm:t>
    </dgm:pt>
    <dgm:pt modelId="{EA0AED79-54E4-48B6-A5B3-D77088A44504}" type="pres">
      <dgm:prSet presAssocID="{BE14C586-7957-4168-A15E-3572701F125E}" presName="parentText" presStyleLbl="alignNode1" presStyleIdx="1" presStyleCnt="3">
        <dgm:presLayoutVars>
          <dgm:chMax val="1"/>
          <dgm:bulletEnabled val="1"/>
        </dgm:presLayoutVars>
      </dgm:prSet>
      <dgm:spPr/>
      <dgm:t>
        <a:bodyPr/>
        <a:lstStyle/>
        <a:p>
          <a:endParaRPr lang="es-ES"/>
        </a:p>
      </dgm:t>
    </dgm:pt>
    <dgm:pt modelId="{DDBBD825-E0CA-436C-ACB9-8F3F92F49ECF}" type="pres">
      <dgm:prSet presAssocID="{BE14C586-7957-4168-A15E-3572701F125E}" presName="descendantText" presStyleLbl="alignAcc1" presStyleIdx="1" presStyleCnt="3" custScaleX="99871" custScaleY="122552">
        <dgm:presLayoutVars>
          <dgm:bulletEnabled val="1"/>
        </dgm:presLayoutVars>
      </dgm:prSet>
      <dgm:spPr/>
      <dgm:t>
        <a:bodyPr/>
        <a:lstStyle/>
        <a:p>
          <a:endParaRPr lang="es-ES"/>
        </a:p>
      </dgm:t>
    </dgm:pt>
    <dgm:pt modelId="{E00BF958-1F43-40F8-8F4E-F6076768A497}" type="pres">
      <dgm:prSet presAssocID="{913C2B38-3736-4763-9622-C6CFED6E2503}" presName="sp" presStyleCnt="0"/>
      <dgm:spPr/>
      <dgm:t>
        <a:bodyPr/>
        <a:lstStyle/>
        <a:p>
          <a:endParaRPr lang="es-ES"/>
        </a:p>
      </dgm:t>
    </dgm:pt>
    <dgm:pt modelId="{FB6D5C38-F4FE-4060-A5A3-4C15B64311B6}" type="pres">
      <dgm:prSet presAssocID="{E5520490-D21C-48C2-A0A2-FAFBFCCFC19F}" presName="composite" presStyleCnt="0"/>
      <dgm:spPr/>
      <dgm:t>
        <a:bodyPr/>
        <a:lstStyle/>
        <a:p>
          <a:endParaRPr lang="es-ES"/>
        </a:p>
      </dgm:t>
    </dgm:pt>
    <dgm:pt modelId="{5EDF5E5F-22C7-44A3-A05F-78DB2F2AFF22}" type="pres">
      <dgm:prSet presAssocID="{E5520490-D21C-48C2-A0A2-FAFBFCCFC19F}" presName="parentText" presStyleLbl="alignNode1" presStyleIdx="2" presStyleCnt="3">
        <dgm:presLayoutVars>
          <dgm:chMax val="1"/>
          <dgm:bulletEnabled val="1"/>
        </dgm:presLayoutVars>
      </dgm:prSet>
      <dgm:spPr/>
      <dgm:t>
        <a:bodyPr/>
        <a:lstStyle/>
        <a:p>
          <a:endParaRPr lang="es-ES"/>
        </a:p>
      </dgm:t>
    </dgm:pt>
    <dgm:pt modelId="{ABE109FA-A91C-4689-9135-4D7DECABBC8A}" type="pres">
      <dgm:prSet presAssocID="{E5520490-D21C-48C2-A0A2-FAFBFCCFC19F}" presName="descendantText" presStyleLbl="alignAcc1" presStyleIdx="2" presStyleCnt="3" custLinFactNeighborX="0" custLinFactNeighborY="563">
        <dgm:presLayoutVars>
          <dgm:bulletEnabled val="1"/>
        </dgm:presLayoutVars>
      </dgm:prSet>
      <dgm:spPr/>
      <dgm:t>
        <a:bodyPr/>
        <a:lstStyle/>
        <a:p>
          <a:endParaRPr lang="es-ES"/>
        </a:p>
      </dgm:t>
    </dgm:pt>
  </dgm:ptLst>
  <dgm:cxnLst>
    <dgm:cxn modelId="{2E92E4B1-04D4-4432-9D54-55B25E458A21}" type="presOf" srcId="{35A7B8B8-3ABF-4043-B238-A339998F03CA}" destId="{C62F8686-7884-4B9C-8B41-A480517B1224}" srcOrd="0" destOrd="0" presId="urn:microsoft.com/office/officeart/2005/8/layout/chevron2"/>
    <dgm:cxn modelId="{102CED77-0B99-4873-B1C7-3859C064BA15}" srcId="{E5520490-D21C-48C2-A0A2-FAFBFCCFC19F}" destId="{729DBFEF-C87B-4815-9DC5-F9155139BC4D}" srcOrd="1" destOrd="0" parTransId="{5F479D0E-1BF7-464A-8385-3372D061BD6B}" sibTransId="{43DB1722-1EA7-4549-802F-A25304D58FEF}"/>
    <dgm:cxn modelId="{ED078D48-E532-4DF7-9FE5-8C7568EEC6AF}" srcId="{35A7B8B8-3ABF-4043-B238-A339998F03CA}" destId="{40979892-8756-4043-849A-BB4DEEDA8821}" srcOrd="0" destOrd="0" parTransId="{0A584D8F-3C20-4556-8182-6AE60F062E16}" sibTransId="{649A046E-2ACF-489D-ACD7-634349BA1CEE}"/>
    <dgm:cxn modelId="{8BDC338D-ADE3-4B3E-B717-545F1EAA878A}" srcId="{B777CD70-0B33-46AB-B892-3EDDB52B4BB6}" destId="{CE238396-FDC3-4B9D-87DB-58E6A3869302}" srcOrd="0" destOrd="0" parTransId="{3B648D5B-82D1-457E-A3F0-9616C0A225B6}" sibTransId="{C7DE71DA-49A1-4870-8D00-16E0C5891D30}"/>
    <dgm:cxn modelId="{A93CFAF6-22C6-4FFF-B764-D5E527236306}" srcId="{B777CD70-0B33-46AB-B892-3EDDB52B4BB6}" destId="{9027586A-6991-4020-851F-8DC6061CD677}" srcOrd="1" destOrd="0" parTransId="{766AE450-CABD-4678-B1B0-6BB0484F5E74}" sibTransId="{93B7CE36-91A6-49AE-8BA1-FF79438AAF56}"/>
    <dgm:cxn modelId="{CA7847ED-4D1F-4B12-9DB2-C127DE91A80A}" srcId="{E5520490-D21C-48C2-A0A2-FAFBFCCFC19F}" destId="{0CD9173A-AF4F-48DB-AB71-5EB5EF45A84D}" srcOrd="0" destOrd="0" parTransId="{64AB0236-D3AC-43C5-A8D9-6FFA599218CD}" sibTransId="{DF403F85-7DBC-44F2-85B4-52A458538227}"/>
    <dgm:cxn modelId="{9C9091C7-B919-4D1C-9482-D432891D4012}" type="presOf" srcId="{E95D8C94-DEAA-4A84-86B2-4CF5CF051AA6}" destId="{15A69A67-A49B-48BD-A4EF-6E7683BF1D5E}" srcOrd="0" destOrd="0" presId="urn:microsoft.com/office/officeart/2005/8/layout/chevron2"/>
    <dgm:cxn modelId="{24FCD098-1113-417A-82CD-1E2DA5D650F9}" type="presOf" srcId="{729DBFEF-C87B-4815-9DC5-F9155139BC4D}" destId="{ABE109FA-A91C-4689-9135-4D7DECABBC8A}" srcOrd="0" destOrd="1" presId="urn:microsoft.com/office/officeart/2005/8/layout/chevron2"/>
    <dgm:cxn modelId="{14C8706C-94A1-460F-B9C4-17BA42759233}" srcId="{E95D8C94-DEAA-4A84-86B2-4CF5CF051AA6}" destId="{35A7B8B8-3ABF-4043-B238-A339998F03CA}" srcOrd="0" destOrd="0" parTransId="{57DFB622-A3E8-4417-837E-B55D28CB20DD}" sibTransId="{B83A3337-5278-4807-A335-3E16DADCBF9A}"/>
    <dgm:cxn modelId="{1B60ED1D-7D76-4D9B-BBC7-60D38992846F}" type="presOf" srcId="{40979892-8756-4043-849A-BB4DEEDA8821}" destId="{A7BF2065-865D-47A6-BCE8-2895E57D1C40}" srcOrd="0" destOrd="0" presId="urn:microsoft.com/office/officeart/2005/8/layout/chevron2"/>
    <dgm:cxn modelId="{9AE18AB6-95C9-4B35-90D1-4DB644D08CFC}" srcId="{BE14C586-7957-4168-A15E-3572701F125E}" destId="{B777CD70-0B33-46AB-B892-3EDDB52B4BB6}" srcOrd="1" destOrd="0" parTransId="{2FD6D0DE-3BAE-4C8F-9DAB-AB2C639FE89B}" sibTransId="{B077C8B9-B4E8-41B1-A175-63488455B433}"/>
    <dgm:cxn modelId="{D7394C25-FADE-4B7F-8038-98C9B2E9A6EC}" type="presOf" srcId="{BE14C586-7957-4168-A15E-3572701F125E}" destId="{EA0AED79-54E4-48B6-A5B3-D77088A44504}" srcOrd="0" destOrd="0" presId="urn:microsoft.com/office/officeart/2005/8/layout/chevron2"/>
    <dgm:cxn modelId="{DCEED7B8-8F73-4401-9555-A1B68A644605}" srcId="{E5520490-D21C-48C2-A0A2-FAFBFCCFC19F}" destId="{314599D9-CAE5-4261-9B10-B87744292E22}" srcOrd="2" destOrd="0" parTransId="{614BB566-8375-4F88-8D72-05CCC679039C}" sibTransId="{1E282A90-F3CD-4935-A426-C5B8432F41FB}"/>
    <dgm:cxn modelId="{C1A7F73B-A798-4FBF-86DD-99037BB99BD3}" srcId="{E95D8C94-DEAA-4A84-86B2-4CF5CF051AA6}" destId="{BE14C586-7957-4168-A15E-3572701F125E}" srcOrd="1" destOrd="0" parTransId="{42A053E6-5F20-4D0B-BFF4-0328FFCFA471}" sibTransId="{913C2B38-3736-4763-9622-C6CFED6E2503}"/>
    <dgm:cxn modelId="{7EEEC3E1-3126-475B-A656-AD152136470B}" type="presOf" srcId="{9027586A-6991-4020-851F-8DC6061CD677}" destId="{DDBBD825-E0CA-436C-ACB9-8F3F92F49ECF}" srcOrd="0" destOrd="3" presId="urn:microsoft.com/office/officeart/2005/8/layout/chevron2"/>
    <dgm:cxn modelId="{7487D6B3-1DAC-4D16-8113-9541BECF55BD}" type="presOf" srcId="{E5520490-D21C-48C2-A0A2-FAFBFCCFC19F}" destId="{5EDF5E5F-22C7-44A3-A05F-78DB2F2AFF22}" srcOrd="0" destOrd="0" presId="urn:microsoft.com/office/officeart/2005/8/layout/chevron2"/>
    <dgm:cxn modelId="{EA93C0E7-4957-4422-A073-256322A2E002}" type="presOf" srcId="{0CD9173A-AF4F-48DB-AB71-5EB5EF45A84D}" destId="{ABE109FA-A91C-4689-9135-4D7DECABBC8A}" srcOrd="0" destOrd="0" presId="urn:microsoft.com/office/officeart/2005/8/layout/chevron2"/>
    <dgm:cxn modelId="{F5494B9C-F18D-455B-9588-F5850967A2B1}" srcId="{E95D8C94-DEAA-4A84-86B2-4CF5CF051AA6}" destId="{E5520490-D21C-48C2-A0A2-FAFBFCCFC19F}" srcOrd="2" destOrd="0" parTransId="{D91037FD-4044-44AA-85F0-933FABF18593}" sibTransId="{0E9B6473-674D-4267-A9D8-339304C0D4E2}"/>
    <dgm:cxn modelId="{2F71EB20-72F3-4FB4-B37C-37C6939CCF12}" type="presOf" srcId="{70E115F5-B63D-44DD-8680-B3C2855C5D3A}" destId="{DDBBD825-E0CA-436C-ACB9-8F3F92F49ECF}" srcOrd="0" destOrd="0" presId="urn:microsoft.com/office/officeart/2005/8/layout/chevron2"/>
    <dgm:cxn modelId="{F9C73ABE-72D9-42C3-925F-FBE20F43426C}" type="presOf" srcId="{B777CD70-0B33-46AB-B892-3EDDB52B4BB6}" destId="{DDBBD825-E0CA-436C-ACB9-8F3F92F49ECF}" srcOrd="0" destOrd="1" presId="urn:microsoft.com/office/officeart/2005/8/layout/chevron2"/>
    <dgm:cxn modelId="{67656C59-1A4D-4BBD-885B-AE2A8F61E6F4}" type="presOf" srcId="{CE238396-FDC3-4B9D-87DB-58E6A3869302}" destId="{DDBBD825-E0CA-436C-ACB9-8F3F92F49ECF}" srcOrd="0" destOrd="2" presId="urn:microsoft.com/office/officeart/2005/8/layout/chevron2"/>
    <dgm:cxn modelId="{0CD29475-EED1-443F-8BB9-0BA3207CF26B}" type="presOf" srcId="{314599D9-CAE5-4261-9B10-B87744292E22}" destId="{ABE109FA-A91C-4689-9135-4D7DECABBC8A}" srcOrd="0" destOrd="2" presId="urn:microsoft.com/office/officeart/2005/8/layout/chevron2"/>
    <dgm:cxn modelId="{91558431-0805-48E1-8A14-29195B95E3B8}" srcId="{BE14C586-7957-4168-A15E-3572701F125E}" destId="{70E115F5-B63D-44DD-8680-B3C2855C5D3A}" srcOrd="0" destOrd="0" parTransId="{322B1B39-6A33-4D7E-9C63-19339737E3EA}" sibTransId="{F357ADFC-3DA9-4B99-B101-9282DD1EA1D4}"/>
    <dgm:cxn modelId="{1093A907-C65A-4C07-BDA7-6BFA60132A13}" type="presParOf" srcId="{15A69A67-A49B-48BD-A4EF-6E7683BF1D5E}" destId="{2CC0C07E-7CD3-4B35-928C-49CB85FDCBF3}" srcOrd="0" destOrd="0" presId="urn:microsoft.com/office/officeart/2005/8/layout/chevron2"/>
    <dgm:cxn modelId="{A9593669-EE35-494F-B96D-4266E0C06141}" type="presParOf" srcId="{2CC0C07E-7CD3-4B35-928C-49CB85FDCBF3}" destId="{C62F8686-7884-4B9C-8B41-A480517B1224}" srcOrd="0" destOrd="0" presId="urn:microsoft.com/office/officeart/2005/8/layout/chevron2"/>
    <dgm:cxn modelId="{B02919F9-9ACB-4967-91BF-5592161040C6}" type="presParOf" srcId="{2CC0C07E-7CD3-4B35-928C-49CB85FDCBF3}" destId="{A7BF2065-865D-47A6-BCE8-2895E57D1C40}" srcOrd="1" destOrd="0" presId="urn:microsoft.com/office/officeart/2005/8/layout/chevron2"/>
    <dgm:cxn modelId="{273A2289-BA4E-4FD9-B36D-7B1283DD6FF7}" type="presParOf" srcId="{15A69A67-A49B-48BD-A4EF-6E7683BF1D5E}" destId="{6A935F41-CE5C-40A9-8CCA-C9B3E85E3647}" srcOrd="1" destOrd="0" presId="urn:microsoft.com/office/officeart/2005/8/layout/chevron2"/>
    <dgm:cxn modelId="{160A4EDA-A310-48F9-B60D-5E42C3D150A6}" type="presParOf" srcId="{15A69A67-A49B-48BD-A4EF-6E7683BF1D5E}" destId="{97FBDD23-B2B5-4CC8-ADB5-AAE7A3E31BFF}" srcOrd="2" destOrd="0" presId="urn:microsoft.com/office/officeart/2005/8/layout/chevron2"/>
    <dgm:cxn modelId="{9A88DCB7-D118-4092-9476-6D6E6E642972}" type="presParOf" srcId="{97FBDD23-B2B5-4CC8-ADB5-AAE7A3E31BFF}" destId="{EA0AED79-54E4-48B6-A5B3-D77088A44504}" srcOrd="0" destOrd="0" presId="urn:microsoft.com/office/officeart/2005/8/layout/chevron2"/>
    <dgm:cxn modelId="{C06B71DA-6A50-4DC8-83F0-C31CE5207480}" type="presParOf" srcId="{97FBDD23-B2B5-4CC8-ADB5-AAE7A3E31BFF}" destId="{DDBBD825-E0CA-436C-ACB9-8F3F92F49ECF}" srcOrd="1" destOrd="0" presId="urn:microsoft.com/office/officeart/2005/8/layout/chevron2"/>
    <dgm:cxn modelId="{9BC77FC6-11E0-4548-8A50-D42FB00E7E2C}" type="presParOf" srcId="{15A69A67-A49B-48BD-A4EF-6E7683BF1D5E}" destId="{E00BF958-1F43-40F8-8F4E-F6076768A497}" srcOrd="3" destOrd="0" presId="urn:microsoft.com/office/officeart/2005/8/layout/chevron2"/>
    <dgm:cxn modelId="{A6A329CE-EB06-4311-AA39-3B84B2477024}" type="presParOf" srcId="{15A69A67-A49B-48BD-A4EF-6E7683BF1D5E}" destId="{FB6D5C38-F4FE-4060-A5A3-4C15B64311B6}" srcOrd="4" destOrd="0" presId="urn:microsoft.com/office/officeart/2005/8/layout/chevron2"/>
    <dgm:cxn modelId="{9A05D33F-B9BE-4929-B730-BB4324068771}" type="presParOf" srcId="{FB6D5C38-F4FE-4060-A5A3-4C15B64311B6}" destId="{5EDF5E5F-22C7-44A3-A05F-78DB2F2AFF22}" srcOrd="0" destOrd="0" presId="urn:microsoft.com/office/officeart/2005/8/layout/chevron2"/>
    <dgm:cxn modelId="{551C8A36-DFE8-45F4-8D2F-AF98F7BB9436}" type="presParOf" srcId="{FB6D5C38-F4FE-4060-A5A3-4C15B64311B6}" destId="{ABE109FA-A91C-4689-9135-4D7DECABBC8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95D8C94-DEAA-4A84-86B2-4CF5CF051AA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ES"/>
        </a:p>
      </dgm:t>
    </dgm:pt>
    <dgm:pt modelId="{35A7B8B8-3ABF-4043-B238-A339998F03CA}">
      <dgm:prSet phldrT="[Texto]" custT="1"/>
      <dgm:spPr>
        <a:solidFill>
          <a:schemeClr val="accent4">
            <a:lumMod val="75000"/>
          </a:schemeClr>
        </a:solidFill>
        <a:ln>
          <a:solidFill>
            <a:srgbClr val="272600"/>
          </a:solidFill>
        </a:ln>
      </dgm:spPr>
      <dgm:t>
        <a:bodyPr/>
        <a:lstStyle/>
        <a:p>
          <a:r>
            <a:rPr lang="es-ES" sz="1400" b="1" dirty="0" smtClean="0"/>
            <a:t>ADOLESCENTE</a:t>
          </a:r>
          <a:endParaRPr lang="es-ES" sz="1400" b="1" dirty="0"/>
        </a:p>
      </dgm:t>
    </dgm:pt>
    <dgm:pt modelId="{57DFB622-A3E8-4417-837E-B55D28CB20DD}" type="parTrans" cxnId="{14C8706C-94A1-460F-B9C4-17BA42759233}">
      <dgm:prSet/>
      <dgm:spPr/>
      <dgm:t>
        <a:bodyPr/>
        <a:lstStyle/>
        <a:p>
          <a:endParaRPr lang="es-ES"/>
        </a:p>
      </dgm:t>
    </dgm:pt>
    <dgm:pt modelId="{B83A3337-5278-4807-A335-3E16DADCBF9A}" type="sibTrans" cxnId="{14C8706C-94A1-460F-B9C4-17BA42759233}">
      <dgm:prSet/>
      <dgm:spPr/>
      <dgm:t>
        <a:bodyPr/>
        <a:lstStyle/>
        <a:p>
          <a:endParaRPr lang="es-ES"/>
        </a:p>
      </dgm:t>
    </dgm:pt>
    <dgm:pt modelId="{40979892-8756-4043-849A-BB4DEEDA8821}">
      <dgm:prSet phldrT="[Texto]" custT="1"/>
      <dgm:spPr>
        <a:ln>
          <a:solidFill>
            <a:srgbClr val="271F27"/>
          </a:solidFill>
        </a:ln>
      </dgm:spPr>
      <dgm:t>
        <a:bodyPr/>
        <a:lstStyle/>
        <a:p>
          <a:pPr algn="just"/>
          <a:r>
            <a:rPr lang="es-ES" sz="1600" b="0" dirty="0" smtClean="0">
              <a:solidFill>
                <a:srgbClr val="272600"/>
              </a:solidFill>
              <a:latin typeface="+mj-lt"/>
            </a:rPr>
            <a:t>Difícil detección en centro de salud</a:t>
          </a:r>
          <a:endParaRPr lang="es-ES" sz="1600" b="0" dirty="0">
            <a:solidFill>
              <a:srgbClr val="272600"/>
            </a:solidFill>
            <a:latin typeface="+mj-lt"/>
          </a:endParaRPr>
        </a:p>
      </dgm:t>
    </dgm:pt>
    <dgm:pt modelId="{0A584D8F-3C20-4556-8182-6AE60F062E16}" type="parTrans" cxnId="{ED078D48-E532-4DF7-9FE5-8C7568EEC6AF}">
      <dgm:prSet/>
      <dgm:spPr/>
      <dgm:t>
        <a:bodyPr/>
        <a:lstStyle/>
        <a:p>
          <a:endParaRPr lang="es-ES"/>
        </a:p>
      </dgm:t>
    </dgm:pt>
    <dgm:pt modelId="{649A046E-2ACF-489D-ACD7-634349BA1CEE}" type="sibTrans" cxnId="{ED078D48-E532-4DF7-9FE5-8C7568EEC6AF}">
      <dgm:prSet/>
      <dgm:spPr/>
      <dgm:t>
        <a:bodyPr/>
        <a:lstStyle/>
        <a:p>
          <a:endParaRPr lang="es-ES"/>
        </a:p>
      </dgm:t>
    </dgm:pt>
    <dgm:pt modelId="{E5520490-D21C-48C2-A0A2-FAFBFCCFC19F}">
      <dgm:prSet phldrT="[Texto]" custT="1"/>
      <dgm:spPr>
        <a:solidFill>
          <a:schemeClr val="accent4">
            <a:lumMod val="75000"/>
          </a:schemeClr>
        </a:solidFill>
        <a:ln>
          <a:solidFill>
            <a:srgbClr val="272600"/>
          </a:solidFill>
        </a:ln>
      </dgm:spPr>
      <dgm:t>
        <a:bodyPr/>
        <a:lstStyle/>
        <a:p>
          <a:r>
            <a:rPr lang="es-ES" sz="1400" b="1" dirty="0" smtClean="0">
              <a:latin typeface="+mn-lt"/>
            </a:rPr>
            <a:t>INMIGRANTES</a:t>
          </a:r>
          <a:endParaRPr lang="es-ES" sz="1400" b="1" dirty="0">
            <a:latin typeface="+mn-lt"/>
          </a:endParaRPr>
        </a:p>
      </dgm:t>
    </dgm:pt>
    <dgm:pt modelId="{0E9B6473-674D-4267-A9D8-339304C0D4E2}" type="sibTrans" cxnId="{F5494B9C-F18D-455B-9588-F5850967A2B1}">
      <dgm:prSet/>
      <dgm:spPr/>
      <dgm:t>
        <a:bodyPr/>
        <a:lstStyle/>
        <a:p>
          <a:endParaRPr lang="es-ES"/>
        </a:p>
      </dgm:t>
    </dgm:pt>
    <dgm:pt modelId="{D91037FD-4044-44AA-85F0-933FABF18593}" type="parTrans" cxnId="{F5494B9C-F18D-455B-9588-F5850967A2B1}">
      <dgm:prSet/>
      <dgm:spPr/>
      <dgm:t>
        <a:bodyPr/>
        <a:lstStyle/>
        <a:p>
          <a:endParaRPr lang="es-ES"/>
        </a:p>
      </dgm:t>
    </dgm:pt>
    <dgm:pt modelId="{0CD9173A-AF4F-48DB-AB71-5EB5EF45A84D}">
      <dgm:prSet phldrT="[Texto]" custT="1"/>
      <dgm:spPr>
        <a:ln>
          <a:solidFill>
            <a:srgbClr val="271F27"/>
          </a:solidFill>
        </a:ln>
      </dgm:spPr>
      <dgm:t>
        <a:bodyPr/>
        <a:lstStyle/>
        <a:p>
          <a:pPr algn="just"/>
          <a:r>
            <a:rPr lang="es-ES" sz="1600" dirty="0" smtClean="0">
              <a:solidFill>
                <a:srgbClr val="272600"/>
              </a:solidFill>
              <a:latin typeface="+mj-lt"/>
            </a:rPr>
            <a:t>Difícil detección en centro de salud</a:t>
          </a:r>
          <a:endParaRPr lang="es-ES" sz="1600" dirty="0">
            <a:solidFill>
              <a:srgbClr val="272600"/>
            </a:solidFill>
            <a:latin typeface="+mj-lt"/>
          </a:endParaRPr>
        </a:p>
      </dgm:t>
    </dgm:pt>
    <dgm:pt modelId="{64AB0236-D3AC-43C5-A8D9-6FFA599218CD}" type="parTrans" cxnId="{CA7847ED-4D1F-4B12-9DB2-C127DE91A80A}">
      <dgm:prSet/>
      <dgm:spPr/>
      <dgm:t>
        <a:bodyPr/>
        <a:lstStyle/>
        <a:p>
          <a:endParaRPr lang="es-ES"/>
        </a:p>
      </dgm:t>
    </dgm:pt>
    <dgm:pt modelId="{DF403F85-7DBC-44F2-85B4-52A458538227}" type="sibTrans" cxnId="{CA7847ED-4D1F-4B12-9DB2-C127DE91A80A}">
      <dgm:prSet/>
      <dgm:spPr/>
      <dgm:t>
        <a:bodyPr/>
        <a:lstStyle/>
        <a:p>
          <a:endParaRPr lang="es-ES"/>
        </a:p>
      </dgm:t>
    </dgm:pt>
    <dgm:pt modelId="{FA3E0476-5102-4D87-9213-40D78188FC5E}">
      <dgm:prSet phldrT="[Texto]" custT="1"/>
      <dgm:spPr>
        <a:ln>
          <a:solidFill>
            <a:srgbClr val="271F27"/>
          </a:solidFill>
        </a:ln>
      </dgm:spPr>
      <dgm:t>
        <a:bodyPr/>
        <a:lstStyle/>
        <a:p>
          <a:pPr algn="just"/>
          <a:r>
            <a:rPr lang="es-ES" sz="1600" b="0" dirty="0" smtClean="0">
              <a:solidFill>
                <a:srgbClr val="272600"/>
              </a:solidFill>
              <a:latin typeface="+mj-lt"/>
            </a:rPr>
            <a:t>Ultima revision niño sano a 14 años</a:t>
          </a:r>
          <a:endParaRPr lang="es-ES" sz="1600" b="0" dirty="0">
            <a:solidFill>
              <a:srgbClr val="272600"/>
            </a:solidFill>
            <a:latin typeface="+mj-lt"/>
          </a:endParaRPr>
        </a:p>
      </dgm:t>
    </dgm:pt>
    <dgm:pt modelId="{BC797076-B1D3-4E99-A525-D5FCBDEC0134}" type="parTrans" cxnId="{E2D0319A-742A-4FF2-AC03-1DB9314FB257}">
      <dgm:prSet/>
      <dgm:spPr/>
      <dgm:t>
        <a:bodyPr/>
        <a:lstStyle/>
        <a:p>
          <a:endParaRPr lang="es-ES"/>
        </a:p>
      </dgm:t>
    </dgm:pt>
    <dgm:pt modelId="{7A55F5BA-E400-4E76-9B53-E6DF4B88A971}" type="sibTrans" cxnId="{E2D0319A-742A-4FF2-AC03-1DB9314FB257}">
      <dgm:prSet/>
      <dgm:spPr/>
      <dgm:t>
        <a:bodyPr/>
        <a:lstStyle/>
        <a:p>
          <a:endParaRPr lang="es-ES"/>
        </a:p>
      </dgm:t>
    </dgm:pt>
    <dgm:pt modelId="{E5486908-911C-45D5-9CA6-337E93EB854B}">
      <dgm:prSet phldrT="[Texto]" custT="1"/>
      <dgm:spPr>
        <a:ln>
          <a:solidFill>
            <a:srgbClr val="271F27"/>
          </a:solidFill>
        </a:ln>
      </dgm:spPr>
      <dgm:t>
        <a:bodyPr/>
        <a:lstStyle/>
        <a:p>
          <a:pPr algn="just"/>
          <a:r>
            <a:rPr lang="es-ES" sz="1600" b="0" dirty="0" smtClean="0">
              <a:solidFill>
                <a:srgbClr val="272600"/>
              </a:solidFill>
              <a:latin typeface="+mj-lt"/>
            </a:rPr>
            <a:t>21,9% jovenes entre 16 y 24 años se sienten solos (Estudio SoledadES 2023)</a:t>
          </a:r>
          <a:endParaRPr lang="es-ES" sz="1600" b="0" dirty="0">
            <a:solidFill>
              <a:srgbClr val="272600"/>
            </a:solidFill>
            <a:latin typeface="+mj-lt"/>
          </a:endParaRPr>
        </a:p>
      </dgm:t>
    </dgm:pt>
    <dgm:pt modelId="{D0771381-6310-428B-B016-4936E79F5BB8}" type="parTrans" cxnId="{E62E34FC-A2F9-4B15-973D-D9D5E51634B3}">
      <dgm:prSet/>
      <dgm:spPr/>
      <dgm:t>
        <a:bodyPr/>
        <a:lstStyle/>
        <a:p>
          <a:endParaRPr lang="es-ES"/>
        </a:p>
      </dgm:t>
    </dgm:pt>
    <dgm:pt modelId="{892C7CB7-86AF-4D70-91E5-B4476837AB36}" type="sibTrans" cxnId="{E62E34FC-A2F9-4B15-973D-D9D5E51634B3}">
      <dgm:prSet/>
      <dgm:spPr/>
      <dgm:t>
        <a:bodyPr/>
        <a:lstStyle/>
        <a:p>
          <a:endParaRPr lang="es-ES"/>
        </a:p>
      </dgm:t>
    </dgm:pt>
    <dgm:pt modelId="{196E1215-8994-4FB0-BB60-9BCC2E812891}">
      <dgm:prSet phldrT="[Texto]" custT="1"/>
      <dgm:spPr>
        <a:ln>
          <a:solidFill>
            <a:srgbClr val="271F27"/>
          </a:solidFill>
        </a:ln>
      </dgm:spPr>
      <dgm:t>
        <a:bodyPr/>
        <a:lstStyle/>
        <a:p>
          <a:pPr algn="just"/>
          <a:r>
            <a:rPr lang="es-ES" sz="1600" dirty="0" smtClean="0">
              <a:solidFill>
                <a:srgbClr val="272600"/>
              </a:solidFill>
              <a:latin typeface="+mj-lt"/>
            </a:rPr>
            <a:t>Solo contactan si problema de salud importante</a:t>
          </a:r>
          <a:endParaRPr lang="es-ES" sz="1600" dirty="0">
            <a:solidFill>
              <a:srgbClr val="272600"/>
            </a:solidFill>
            <a:latin typeface="+mj-lt"/>
          </a:endParaRPr>
        </a:p>
      </dgm:t>
    </dgm:pt>
    <dgm:pt modelId="{B246488D-07C6-4F82-A7E3-016751A29261}" type="parTrans" cxnId="{01CCF00F-2C63-4D7A-B4BB-470CF5B8EE63}">
      <dgm:prSet/>
      <dgm:spPr/>
      <dgm:t>
        <a:bodyPr/>
        <a:lstStyle/>
        <a:p>
          <a:endParaRPr lang="es-ES"/>
        </a:p>
      </dgm:t>
    </dgm:pt>
    <dgm:pt modelId="{17BC2DA7-2AE2-4692-9923-193F9178C22F}" type="sibTrans" cxnId="{01CCF00F-2C63-4D7A-B4BB-470CF5B8EE63}">
      <dgm:prSet/>
      <dgm:spPr/>
      <dgm:t>
        <a:bodyPr/>
        <a:lstStyle/>
        <a:p>
          <a:endParaRPr lang="es-ES"/>
        </a:p>
      </dgm:t>
    </dgm:pt>
    <dgm:pt modelId="{88C915F9-7A0C-47E3-9F42-CD0E093AEC8C}">
      <dgm:prSet phldrT="[Texto]" custT="1"/>
      <dgm:spPr>
        <a:ln>
          <a:solidFill>
            <a:srgbClr val="271F27"/>
          </a:solidFill>
        </a:ln>
      </dgm:spPr>
      <dgm:t>
        <a:bodyPr/>
        <a:lstStyle/>
        <a:p>
          <a:pPr algn="just"/>
          <a:r>
            <a:rPr lang="es-ES" sz="1600" dirty="0" smtClean="0">
              <a:solidFill>
                <a:srgbClr val="272600"/>
              </a:solidFill>
              <a:latin typeface="+mj-lt"/>
            </a:rPr>
            <a:t>Problema : no tener familiares o algún grupo poblacional</a:t>
          </a:r>
          <a:endParaRPr lang="es-ES" sz="1600" dirty="0">
            <a:solidFill>
              <a:srgbClr val="272600"/>
            </a:solidFill>
            <a:latin typeface="+mj-lt"/>
          </a:endParaRPr>
        </a:p>
      </dgm:t>
    </dgm:pt>
    <dgm:pt modelId="{776AA6B6-6857-4F56-BE79-5B999F52A4B4}" type="parTrans" cxnId="{6A95987F-08C8-4F04-A010-3F406157A5F5}">
      <dgm:prSet/>
      <dgm:spPr/>
      <dgm:t>
        <a:bodyPr/>
        <a:lstStyle/>
        <a:p>
          <a:endParaRPr lang="es-ES"/>
        </a:p>
      </dgm:t>
    </dgm:pt>
    <dgm:pt modelId="{73C3F582-BE86-4AC2-A23E-53ADD91B219C}" type="sibTrans" cxnId="{6A95987F-08C8-4F04-A010-3F406157A5F5}">
      <dgm:prSet/>
      <dgm:spPr/>
      <dgm:t>
        <a:bodyPr/>
        <a:lstStyle/>
        <a:p>
          <a:endParaRPr lang="es-ES"/>
        </a:p>
      </dgm:t>
    </dgm:pt>
    <dgm:pt modelId="{15A69A67-A49B-48BD-A4EF-6E7683BF1D5E}" type="pres">
      <dgm:prSet presAssocID="{E95D8C94-DEAA-4A84-86B2-4CF5CF051AA6}" presName="linearFlow" presStyleCnt="0">
        <dgm:presLayoutVars>
          <dgm:dir/>
          <dgm:animLvl val="lvl"/>
          <dgm:resizeHandles val="exact"/>
        </dgm:presLayoutVars>
      </dgm:prSet>
      <dgm:spPr/>
      <dgm:t>
        <a:bodyPr/>
        <a:lstStyle/>
        <a:p>
          <a:endParaRPr lang="es-ES"/>
        </a:p>
      </dgm:t>
    </dgm:pt>
    <dgm:pt modelId="{2CC0C07E-7CD3-4B35-928C-49CB85FDCBF3}" type="pres">
      <dgm:prSet presAssocID="{35A7B8B8-3ABF-4043-B238-A339998F03CA}" presName="composite" presStyleCnt="0"/>
      <dgm:spPr/>
      <dgm:t>
        <a:bodyPr/>
        <a:lstStyle/>
        <a:p>
          <a:endParaRPr lang="es-ES"/>
        </a:p>
      </dgm:t>
    </dgm:pt>
    <dgm:pt modelId="{C62F8686-7884-4B9C-8B41-A480517B1224}" type="pres">
      <dgm:prSet presAssocID="{35A7B8B8-3ABF-4043-B238-A339998F03CA}" presName="parentText" presStyleLbl="alignNode1" presStyleIdx="0" presStyleCnt="2" custLinFactNeighborX="-909" custLinFactNeighborY="477">
        <dgm:presLayoutVars>
          <dgm:chMax val="1"/>
          <dgm:bulletEnabled val="1"/>
        </dgm:presLayoutVars>
      </dgm:prSet>
      <dgm:spPr/>
      <dgm:t>
        <a:bodyPr/>
        <a:lstStyle/>
        <a:p>
          <a:endParaRPr lang="es-ES"/>
        </a:p>
      </dgm:t>
    </dgm:pt>
    <dgm:pt modelId="{A7BF2065-865D-47A6-BCE8-2895E57D1C40}" type="pres">
      <dgm:prSet presAssocID="{35A7B8B8-3ABF-4043-B238-A339998F03CA}" presName="descendantText" presStyleLbl="alignAcc1" presStyleIdx="0" presStyleCnt="2" custLinFactNeighborX="0" custLinFactNeighborY="533">
        <dgm:presLayoutVars>
          <dgm:bulletEnabled val="1"/>
        </dgm:presLayoutVars>
      </dgm:prSet>
      <dgm:spPr/>
      <dgm:t>
        <a:bodyPr/>
        <a:lstStyle/>
        <a:p>
          <a:endParaRPr lang="es-ES"/>
        </a:p>
      </dgm:t>
    </dgm:pt>
    <dgm:pt modelId="{6A935F41-CE5C-40A9-8CCA-C9B3E85E3647}" type="pres">
      <dgm:prSet presAssocID="{B83A3337-5278-4807-A335-3E16DADCBF9A}" presName="sp" presStyleCnt="0"/>
      <dgm:spPr/>
      <dgm:t>
        <a:bodyPr/>
        <a:lstStyle/>
        <a:p>
          <a:endParaRPr lang="es-ES"/>
        </a:p>
      </dgm:t>
    </dgm:pt>
    <dgm:pt modelId="{FB6D5C38-F4FE-4060-A5A3-4C15B64311B6}" type="pres">
      <dgm:prSet presAssocID="{E5520490-D21C-48C2-A0A2-FAFBFCCFC19F}" presName="composite" presStyleCnt="0"/>
      <dgm:spPr/>
      <dgm:t>
        <a:bodyPr/>
        <a:lstStyle/>
        <a:p>
          <a:endParaRPr lang="es-ES"/>
        </a:p>
      </dgm:t>
    </dgm:pt>
    <dgm:pt modelId="{5EDF5E5F-22C7-44A3-A05F-78DB2F2AFF22}" type="pres">
      <dgm:prSet presAssocID="{E5520490-D21C-48C2-A0A2-FAFBFCCFC19F}" presName="parentText" presStyleLbl="alignNode1" presStyleIdx="1" presStyleCnt="2" custLinFactNeighborY="0">
        <dgm:presLayoutVars>
          <dgm:chMax val="1"/>
          <dgm:bulletEnabled val="1"/>
        </dgm:presLayoutVars>
      </dgm:prSet>
      <dgm:spPr/>
      <dgm:t>
        <a:bodyPr/>
        <a:lstStyle/>
        <a:p>
          <a:endParaRPr lang="es-ES"/>
        </a:p>
      </dgm:t>
    </dgm:pt>
    <dgm:pt modelId="{ABE109FA-A91C-4689-9135-4D7DECABBC8A}" type="pres">
      <dgm:prSet presAssocID="{E5520490-D21C-48C2-A0A2-FAFBFCCFC19F}" presName="descendantText" presStyleLbl="alignAcc1" presStyleIdx="1" presStyleCnt="2" custLinFactNeighborX="0" custLinFactNeighborY="563">
        <dgm:presLayoutVars>
          <dgm:bulletEnabled val="1"/>
        </dgm:presLayoutVars>
      </dgm:prSet>
      <dgm:spPr/>
      <dgm:t>
        <a:bodyPr/>
        <a:lstStyle/>
        <a:p>
          <a:endParaRPr lang="es-ES"/>
        </a:p>
      </dgm:t>
    </dgm:pt>
  </dgm:ptLst>
  <dgm:cxnLst>
    <dgm:cxn modelId="{6A95987F-08C8-4F04-A010-3F406157A5F5}" srcId="{E5520490-D21C-48C2-A0A2-FAFBFCCFC19F}" destId="{88C915F9-7A0C-47E3-9F42-CD0E093AEC8C}" srcOrd="2" destOrd="0" parTransId="{776AA6B6-6857-4F56-BE79-5B999F52A4B4}" sibTransId="{73C3F582-BE86-4AC2-A23E-53ADD91B219C}"/>
    <dgm:cxn modelId="{09795741-16A8-4AA5-828C-049C8EF737EA}" type="presOf" srcId="{FA3E0476-5102-4D87-9213-40D78188FC5E}" destId="{A7BF2065-865D-47A6-BCE8-2895E57D1C40}" srcOrd="0" destOrd="1" presId="urn:microsoft.com/office/officeart/2005/8/layout/chevron2"/>
    <dgm:cxn modelId="{14C8706C-94A1-460F-B9C4-17BA42759233}" srcId="{E95D8C94-DEAA-4A84-86B2-4CF5CF051AA6}" destId="{35A7B8B8-3ABF-4043-B238-A339998F03CA}" srcOrd="0" destOrd="0" parTransId="{57DFB622-A3E8-4417-837E-B55D28CB20DD}" sibTransId="{B83A3337-5278-4807-A335-3E16DADCBF9A}"/>
    <dgm:cxn modelId="{7487D6B3-1DAC-4D16-8113-9541BECF55BD}" type="presOf" srcId="{E5520490-D21C-48C2-A0A2-FAFBFCCFC19F}" destId="{5EDF5E5F-22C7-44A3-A05F-78DB2F2AFF22}" srcOrd="0" destOrd="0" presId="urn:microsoft.com/office/officeart/2005/8/layout/chevron2"/>
    <dgm:cxn modelId="{9C9091C7-B919-4D1C-9482-D432891D4012}" type="presOf" srcId="{E95D8C94-DEAA-4A84-86B2-4CF5CF051AA6}" destId="{15A69A67-A49B-48BD-A4EF-6E7683BF1D5E}" srcOrd="0" destOrd="0" presId="urn:microsoft.com/office/officeart/2005/8/layout/chevron2"/>
    <dgm:cxn modelId="{F5494B9C-F18D-455B-9588-F5850967A2B1}" srcId="{E95D8C94-DEAA-4A84-86B2-4CF5CF051AA6}" destId="{E5520490-D21C-48C2-A0A2-FAFBFCCFC19F}" srcOrd="1" destOrd="0" parTransId="{D91037FD-4044-44AA-85F0-933FABF18593}" sibTransId="{0E9B6473-674D-4267-A9D8-339304C0D4E2}"/>
    <dgm:cxn modelId="{C959317C-2E1F-41A0-93C9-20A8121CE08E}" type="presOf" srcId="{E5486908-911C-45D5-9CA6-337E93EB854B}" destId="{A7BF2065-865D-47A6-BCE8-2895E57D1C40}" srcOrd="0" destOrd="2" presId="urn:microsoft.com/office/officeart/2005/8/layout/chevron2"/>
    <dgm:cxn modelId="{2E92E4B1-04D4-4432-9D54-55B25E458A21}" type="presOf" srcId="{35A7B8B8-3ABF-4043-B238-A339998F03CA}" destId="{C62F8686-7884-4B9C-8B41-A480517B1224}" srcOrd="0" destOrd="0" presId="urn:microsoft.com/office/officeart/2005/8/layout/chevron2"/>
    <dgm:cxn modelId="{1B60ED1D-7D76-4D9B-BBC7-60D38992846F}" type="presOf" srcId="{40979892-8756-4043-849A-BB4DEEDA8821}" destId="{A7BF2065-865D-47A6-BCE8-2895E57D1C40}" srcOrd="0" destOrd="0" presId="urn:microsoft.com/office/officeart/2005/8/layout/chevron2"/>
    <dgm:cxn modelId="{EA93C0E7-4957-4422-A073-256322A2E002}" type="presOf" srcId="{0CD9173A-AF4F-48DB-AB71-5EB5EF45A84D}" destId="{ABE109FA-A91C-4689-9135-4D7DECABBC8A}" srcOrd="0" destOrd="0" presId="urn:microsoft.com/office/officeart/2005/8/layout/chevron2"/>
    <dgm:cxn modelId="{E2D0319A-742A-4FF2-AC03-1DB9314FB257}" srcId="{35A7B8B8-3ABF-4043-B238-A339998F03CA}" destId="{FA3E0476-5102-4D87-9213-40D78188FC5E}" srcOrd="1" destOrd="0" parTransId="{BC797076-B1D3-4E99-A525-D5FCBDEC0134}" sibTransId="{7A55F5BA-E400-4E76-9B53-E6DF4B88A971}"/>
    <dgm:cxn modelId="{ED078D48-E532-4DF7-9FE5-8C7568EEC6AF}" srcId="{35A7B8B8-3ABF-4043-B238-A339998F03CA}" destId="{40979892-8756-4043-849A-BB4DEEDA8821}" srcOrd="0" destOrd="0" parTransId="{0A584D8F-3C20-4556-8182-6AE60F062E16}" sibTransId="{649A046E-2ACF-489D-ACD7-634349BA1CEE}"/>
    <dgm:cxn modelId="{CA7847ED-4D1F-4B12-9DB2-C127DE91A80A}" srcId="{E5520490-D21C-48C2-A0A2-FAFBFCCFC19F}" destId="{0CD9173A-AF4F-48DB-AB71-5EB5EF45A84D}" srcOrd="0" destOrd="0" parTransId="{64AB0236-D3AC-43C5-A8D9-6FFA599218CD}" sibTransId="{DF403F85-7DBC-44F2-85B4-52A458538227}"/>
    <dgm:cxn modelId="{5B355982-2956-4706-A67B-7C30B35EDF8C}" type="presOf" srcId="{88C915F9-7A0C-47E3-9F42-CD0E093AEC8C}" destId="{ABE109FA-A91C-4689-9135-4D7DECABBC8A}" srcOrd="0" destOrd="2" presId="urn:microsoft.com/office/officeart/2005/8/layout/chevron2"/>
    <dgm:cxn modelId="{E62E34FC-A2F9-4B15-973D-D9D5E51634B3}" srcId="{35A7B8B8-3ABF-4043-B238-A339998F03CA}" destId="{E5486908-911C-45D5-9CA6-337E93EB854B}" srcOrd="2" destOrd="0" parTransId="{D0771381-6310-428B-B016-4936E79F5BB8}" sibTransId="{892C7CB7-86AF-4D70-91E5-B4476837AB36}"/>
    <dgm:cxn modelId="{01CCF00F-2C63-4D7A-B4BB-470CF5B8EE63}" srcId="{E5520490-D21C-48C2-A0A2-FAFBFCCFC19F}" destId="{196E1215-8994-4FB0-BB60-9BCC2E812891}" srcOrd="1" destOrd="0" parTransId="{B246488D-07C6-4F82-A7E3-016751A29261}" sibTransId="{17BC2DA7-2AE2-4692-9923-193F9178C22F}"/>
    <dgm:cxn modelId="{9BBF96AD-0745-44DA-8466-24B046F73D0D}" type="presOf" srcId="{196E1215-8994-4FB0-BB60-9BCC2E812891}" destId="{ABE109FA-A91C-4689-9135-4D7DECABBC8A}" srcOrd="0" destOrd="1" presId="urn:microsoft.com/office/officeart/2005/8/layout/chevron2"/>
    <dgm:cxn modelId="{1093A907-C65A-4C07-BDA7-6BFA60132A13}" type="presParOf" srcId="{15A69A67-A49B-48BD-A4EF-6E7683BF1D5E}" destId="{2CC0C07E-7CD3-4B35-928C-49CB85FDCBF3}" srcOrd="0" destOrd="0" presId="urn:microsoft.com/office/officeart/2005/8/layout/chevron2"/>
    <dgm:cxn modelId="{A9593669-EE35-494F-B96D-4266E0C06141}" type="presParOf" srcId="{2CC0C07E-7CD3-4B35-928C-49CB85FDCBF3}" destId="{C62F8686-7884-4B9C-8B41-A480517B1224}" srcOrd="0" destOrd="0" presId="urn:microsoft.com/office/officeart/2005/8/layout/chevron2"/>
    <dgm:cxn modelId="{B02919F9-9ACB-4967-91BF-5592161040C6}" type="presParOf" srcId="{2CC0C07E-7CD3-4B35-928C-49CB85FDCBF3}" destId="{A7BF2065-865D-47A6-BCE8-2895E57D1C40}" srcOrd="1" destOrd="0" presId="urn:microsoft.com/office/officeart/2005/8/layout/chevron2"/>
    <dgm:cxn modelId="{273A2289-BA4E-4FD9-B36D-7B1283DD6FF7}" type="presParOf" srcId="{15A69A67-A49B-48BD-A4EF-6E7683BF1D5E}" destId="{6A935F41-CE5C-40A9-8CCA-C9B3E85E3647}" srcOrd="1" destOrd="0" presId="urn:microsoft.com/office/officeart/2005/8/layout/chevron2"/>
    <dgm:cxn modelId="{A6A329CE-EB06-4311-AA39-3B84B2477024}" type="presParOf" srcId="{15A69A67-A49B-48BD-A4EF-6E7683BF1D5E}" destId="{FB6D5C38-F4FE-4060-A5A3-4C15B64311B6}" srcOrd="2" destOrd="0" presId="urn:microsoft.com/office/officeart/2005/8/layout/chevron2"/>
    <dgm:cxn modelId="{9A05D33F-B9BE-4929-B730-BB4324068771}" type="presParOf" srcId="{FB6D5C38-F4FE-4060-A5A3-4C15B64311B6}" destId="{5EDF5E5F-22C7-44A3-A05F-78DB2F2AFF22}" srcOrd="0" destOrd="0" presId="urn:microsoft.com/office/officeart/2005/8/layout/chevron2"/>
    <dgm:cxn modelId="{551C8A36-DFE8-45F4-8D2F-AF98F7BB9436}" type="presParOf" srcId="{FB6D5C38-F4FE-4060-A5A3-4C15B64311B6}" destId="{ABE109FA-A91C-4689-9135-4D7DECABBC8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F8686-7884-4B9C-8B41-A480517B1224}">
      <dsp:nvSpPr>
        <dsp:cNvPr id="0" name=""/>
        <dsp:cNvSpPr/>
      </dsp:nvSpPr>
      <dsp:spPr>
        <a:xfrm rot="5400000">
          <a:off x="-266238" y="268920"/>
          <a:ext cx="1774922" cy="1242445"/>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NIÑO, NIÑA, ADOLESCENTE</a:t>
          </a:r>
          <a:endParaRPr lang="es-ES" sz="1400" b="1" kern="1200" dirty="0"/>
        </a:p>
      </dsp:txBody>
      <dsp:txXfrm rot="-5400000">
        <a:off x="1" y="623905"/>
        <a:ext cx="1242445" cy="532477"/>
      </dsp:txXfrm>
    </dsp:sp>
    <dsp:sp modelId="{A7BF2065-865D-47A6-BCE8-2895E57D1C40}">
      <dsp:nvSpPr>
        <dsp:cNvPr id="0" name=""/>
        <dsp:cNvSpPr/>
      </dsp:nvSpPr>
      <dsp:spPr>
        <a:xfrm rot="5400000">
          <a:off x="3177122" y="-1925845"/>
          <a:ext cx="1153699" cy="5023052"/>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b="0" kern="1200" dirty="0" smtClean="0">
              <a:solidFill>
                <a:srgbClr val="272600"/>
              </a:solidFill>
              <a:latin typeface="+mj-lt"/>
            </a:rPr>
            <a:t>En la revisión de salud, y a través de una ENTREVISTA PERSONALIZADA, es posible descubrir patrones que nos alertan sobre una posible soledad no deseada en la persona menor de edad (PME).</a:t>
          </a:r>
          <a:endParaRPr lang="es-ES" sz="1600" b="0" kern="1200" dirty="0">
            <a:solidFill>
              <a:srgbClr val="272600"/>
            </a:solidFill>
            <a:latin typeface="+mj-lt"/>
          </a:endParaRPr>
        </a:p>
      </dsp:txBody>
      <dsp:txXfrm rot="-5400000">
        <a:off x="1242446" y="65150"/>
        <a:ext cx="4966733" cy="1041061"/>
      </dsp:txXfrm>
    </dsp:sp>
    <dsp:sp modelId="{EA0AED79-54E4-48B6-A5B3-D77088A44504}">
      <dsp:nvSpPr>
        <dsp:cNvPr id="0" name=""/>
        <dsp:cNvSpPr/>
      </dsp:nvSpPr>
      <dsp:spPr>
        <a:xfrm rot="5400000">
          <a:off x="-266238" y="1851594"/>
          <a:ext cx="1774922" cy="1242445"/>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MADRE, PADRE  O TUTOR LEGAL</a:t>
          </a:r>
          <a:endParaRPr lang="es-ES" sz="1400" b="1" kern="1200" dirty="0"/>
        </a:p>
      </dsp:txBody>
      <dsp:txXfrm rot="-5400000">
        <a:off x="1" y="2206579"/>
        <a:ext cx="1242445" cy="532477"/>
      </dsp:txXfrm>
    </dsp:sp>
    <dsp:sp modelId="{DDBBD825-E0CA-436C-ACB9-8F3F92F49ECF}">
      <dsp:nvSpPr>
        <dsp:cNvPr id="0" name=""/>
        <dsp:cNvSpPr/>
      </dsp:nvSpPr>
      <dsp:spPr>
        <a:xfrm rot="5400000">
          <a:off x="3177122" y="-349320"/>
          <a:ext cx="1153699" cy="5023052"/>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Los signos de alarma detectados en la PME son compartidos con sus progenitores o tutores legales, con la intención de buscar una retroalimentación y valorar si ellos son conocedores del problema detectado.</a:t>
          </a:r>
          <a:endParaRPr lang="es-ES" sz="1600" kern="1200" dirty="0">
            <a:solidFill>
              <a:srgbClr val="272600"/>
            </a:solidFill>
            <a:latin typeface="+mj-lt"/>
          </a:endParaRPr>
        </a:p>
      </dsp:txBody>
      <dsp:txXfrm rot="-5400000">
        <a:off x="1242446" y="1641675"/>
        <a:ext cx="4966733" cy="1041061"/>
      </dsp:txXfrm>
    </dsp:sp>
    <dsp:sp modelId="{5EDF5E5F-22C7-44A3-A05F-78DB2F2AFF22}">
      <dsp:nvSpPr>
        <dsp:cNvPr id="0" name=""/>
        <dsp:cNvSpPr/>
      </dsp:nvSpPr>
      <dsp:spPr>
        <a:xfrm rot="5400000">
          <a:off x="-266238" y="3434268"/>
          <a:ext cx="1774922" cy="1242445"/>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latin typeface="+mn-lt"/>
            </a:rPr>
            <a:t>ENTORNO</a:t>
          </a:r>
          <a:endParaRPr lang="es-ES" sz="1400" b="1" kern="1200" dirty="0">
            <a:latin typeface="+mn-lt"/>
          </a:endParaRPr>
        </a:p>
      </dsp:txBody>
      <dsp:txXfrm rot="-5400000">
        <a:off x="1" y="3789253"/>
        <a:ext cx="1242445" cy="532477"/>
      </dsp:txXfrm>
    </dsp:sp>
    <dsp:sp modelId="{ABE109FA-A91C-4689-9135-4D7DECABBC8A}">
      <dsp:nvSpPr>
        <dsp:cNvPr id="0" name=""/>
        <dsp:cNvSpPr/>
      </dsp:nvSpPr>
      <dsp:spPr>
        <a:xfrm rot="5400000">
          <a:off x="3177122" y="1239849"/>
          <a:ext cx="1153699" cy="5023052"/>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Se intenta descubrir la causa que motiva la soledad, ya que ésta, puede ser consecuencia del estado emocional de la PME o provenir del entorno familiar, escolar o social donde se desarrolle.</a:t>
          </a:r>
          <a:endParaRPr lang="es-ES" sz="1600" kern="1200" dirty="0">
            <a:solidFill>
              <a:srgbClr val="272600"/>
            </a:solidFill>
            <a:latin typeface="+mj-lt"/>
          </a:endParaRPr>
        </a:p>
      </dsp:txBody>
      <dsp:txXfrm rot="-5400000">
        <a:off x="1242446" y="3230845"/>
        <a:ext cx="4966733" cy="10410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F8686-7884-4B9C-8B41-A480517B1224}">
      <dsp:nvSpPr>
        <dsp:cNvPr id="0" name=""/>
        <dsp:cNvSpPr/>
      </dsp:nvSpPr>
      <dsp:spPr>
        <a:xfrm rot="5400000">
          <a:off x="-253254" y="256058"/>
          <a:ext cx="1688361" cy="1181852"/>
        </a:xfrm>
        <a:prstGeom prst="chevron">
          <a:avLst/>
        </a:prstGeom>
        <a:solidFill>
          <a:schemeClr val="accent4">
            <a:lumMod val="7500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b="1" kern="1200" dirty="0" smtClean="0"/>
            <a:t>PERSONA</a:t>
          </a:r>
          <a:endParaRPr lang="es-ES" sz="1600" b="1" kern="1200" dirty="0"/>
        </a:p>
      </dsp:txBody>
      <dsp:txXfrm rot="-5400000">
        <a:off x="1" y="593729"/>
        <a:ext cx="1181852" cy="506509"/>
      </dsp:txXfrm>
    </dsp:sp>
    <dsp:sp modelId="{A7BF2065-865D-47A6-BCE8-2895E57D1C40}">
      <dsp:nvSpPr>
        <dsp:cNvPr id="0" name=""/>
        <dsp:cNvSpPr/>
      </dsp:nvSpPr>
      <dsp:spPr>
        <a:xfrm rot="5400000">
          <a:off x="3267370" y="-2083229"/>
          <a:ext cx="1097434" cy="5268470"/>
        </a:xfrm>
        <a:prstGeom prst="round2SameRect">
          <a:avLst/>
        </a:prstGeom>
        <a:solidFill>
          <a:schemeClr val="lt1">
            <a:alpha val="90000"/>
            <a:hueOff val="0"/>
            <a:satOff val="0"/>
            <a:lumOff val="0"/>
            <a:alphaOff val="0"/>
          </a:schemeClr>
        </a:solidFill>
        <a:ln w="12700" cap="flat" cmpd="sng" algn="ctr">
          <a:solidFill>
            <a:schemeClr val="tx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b="0" kern="1200" dirty="0" smtClean="0">
              <a:solidFill>
                <a:srgbClr val="272600"/>
              </a:solidFill>
              <a:latin typeface="+mj-lt"/>
            </a:rPr>
            <a:t>Intentamos trabajar con la PME sus fortalezas y debilidades en relación a sus hábitos, actividades y gestión del ocio y tiempo libre.</a:t>
          </a:r>
          <a:endParaRPr lang="es-ES" sz="1400" b="0" kern="1200" dirty="0">
            <a:solidFill>
              <a:srgbClr val="272600"/>
            </a:solidFill>
            <a:latin typeface="+mj-lt"/>
          </a:endParaRPr>
        </a:p>
      </dsp:txBody>
      <dsp:txXfrm rot="-5400000">
        <a:off x="1181852" y="55861"/>
        <a:ext cx="5214898" cy="990290"/>
      </dsp:txXfrm>
    </dsp:sp>
    <dsp:sp modelId="{EA0AED79-54E4-48B6-A5B3-D77088A44504}">
      <dsp:nvSpPr>
        <dsp:cNvPr id="0" name=""/>
        <dsp:cNvSpPr/>
      </dsp:nvSpPr>
      <dsp:spPr>
        <a:xfrm rot="5400000">
          <a:off x="-253254" y="1751574"/>
          <a:ext cx="1688361" cy="1181852"/>
        </a:xfrm>
        <a:prstGeom prst="chevron">
          <a:avLst/>
        </a:prstGeom>
        <a:solidFill>
          <a:schemeClr val="accent4">
            <a:lumMod val="7500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b="1" kern="1200" dirty="0" smtClean="0"/>
            <a:t>FAMILIA </a:t>
          </a:r>
          <a:endParaRPr lang="es-ES" sz="1600" b="1" kern="1200" dirty="0"/>
        </a:p>
      </dsp:txBody>
      <dsp:txXfrm rot="-5400000">
        <a:off x="1" y="2089245"/>
        <a:ext cx="1181852" cy="506509"/>
      </dsp:txXfrm>
    </dsp:sp>
    <dsp:sp modelId="{DDBBD825-E0CA-436C-ACB9-8F3F92F49ECF}">
      <dsp:nvSpPr>
        <dsp:cNvPr id="0" name=""/>
        <dsp:cNvSpPr/>
      </dsp:nvSpPr>
      <dsp:spPr>
        <a:xfrm rot="5400000">
          <a:off x="3267370" y="-587197"/>
          <a:ext cx="1097434" cy="5268470"/>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kern="1200" dirty="0" smtClean="0">
              <a:solidFill>
                <a:srgbClr val="272600"/>
              </a:solidFill>
              <a:latin typeface="+mj-lt"/>
            </a:rPr>
            <a:t>Aconsejamos a los progenitores y tutores legales establecer normas en todos los miembros de la unidad familiar.</a:t>
          </a:r>
          <a:endParaRPr lang="es-ES" sz="1400" kern="1200" dirty="0">
            <a:solidFill>
              <a:srgbClr val="272600"/>
            </a:solidFill>
            <a:latin typeface="+mj-lt"/>
          </a:endParaRPr>
        </a:p>
        <a:p>
          <a:pPr marL="114300" lvl="1" indent="-114300" algn="just" defTabSz="622300">
            <a:lnSpc>
              <a:spcPct val="90000"/>
            </a:lnSpc>
            <a:spcBef>
              <a:spcPct val="0"/>
            </a:spcBef>
            <a:spcAft>
              <a:spcPct val="15000"/>
            </a:spcAft>
            <a:buChar char="••"/>
          </a:pPr>
          <a:r>
            <a:rPr lang="es-ES" sz="1400" kern="1200" dirty="0" smtClean="0">
              <a:solidFill>
                <a:srgbClr val="272600"/>
              </a:solidFill>
              <a:latin typeface="+mj-lt"/>
            </a:rPr>
            <a:t>Proponemos buscar aficiones que faciliten a los miembros de la familia </a:t>
          </a:r>
          <a:r>
            <a:rPr lang="es-ES" sz="1400" strike="noStrike" kern="1200" dirty="0" smtClean="0">
              <a:solidFill>
                <a:srgbClr val="272600"/>
              </a:solidFill>
              <a:latin typeface="+mj-lt"/>
            </a:rPr>
            <a:t>el </a:t>
          </a:r>
          <a:r>
            <a:rPr lang="es-ES" sz="1400" kern="1200" dirty="0" smtClean="0">
              <a:solidFill>
                <a:srgbClr val="272600"/>
              </a:solidFill>
              <a:latin typeface="+mj-lt"/>
            </a:rPr>
            <a:t>compartir el tiempo libre, hecho que permitirá mejorar</a:t>
          </a:r>
          <a:r>
            <a:rPr lang="es-ES" sz="1400" kern="1200" dirty="0" smtClean="0">
              <a:solidFill>
                <a:schemeClr val="tx1"/>
              </a:solidFill>
              <a:latin typeface="+mj-lt"/>
            </a:rPr>
            <a:t> el vínculo de confianza con su hijo/a y explorar sus emociones.</a:t>
          </a:r>
          <a:endParaRPr lang="es-ES" sz="1400" kern="1200" dirty="0">
            <a:solidFill>
              <a:schemeClr val="tx1"/>
            </a:solidFill>
            <a:latin typeface="+mj-lt"/>
          </a:endParaRPr>
        </a:p>
      </dsp:txBody>
      <dsp:txXfrm rot="-5400000">
        <a:off x="1181852" y="1551893"/>
        <a:ext cx="5214898" cy="990290"/>
      </dsp:txXfrm>
    </dsp:sp>
    <dsp:sp modelId="{5EDF5E5F-22C7-44A3-A05F-78DB2F2AFF22}">
      <dsp:nvSpPr>
        <dsp:cNvPr id="0" name=""/>
        <dsp:cNvSpPr/>
      </dsp:nvSpPr>
      <dsp:spPr>
        <a:xfrm rot="5400000">
          <a:off x="-253254" y="3251986"/>
          <a:ext cx="1688361" cy="1181852"/>
        </a:xfrm>
        <a:prstGeom prst="chevron">
          <a:avLst/>
        </a:prstGeom>
        <a:solidFill>
          <a:schemeClr val="accent4">
            <a:lumMod val="7500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b="1" kern="1200" dirty="0" smtClean="0">
              <a:latin typeface="+mn-lt"/>
            </a:rPr>
            <a:t>ENTORNO</a:t>
          </a:r>
          <a:endParaRPr lang="es-ES" sz="1600" b="1" kern="1200" dirty="0">
            <a:latin typeface="+mj-lt"/>
          </a:endParaRPr>
        </a:p>
      </dsp:txBody>
      <dsp:txXfrm rot="-5400000">
        <a:off x="1" y="3589657"/>
        <a:ext cx="1181852" cy="506509"/>
      </dsp:txXfrm>
    </dsp:sp>
    <dsp:sp modelId="{ABE109FA-A91C-4689-9135-4D7DECABBC8A}">
      <dsp:nvSpPr>
        <dsp:cNvPr id="0" name=""/>
        <dsp:cNvSpPr/>
      </dsp:nvSpPr>
      <dsp:spPr>
        <a:xfrm rot="5400000">
          <a:off x="3262475" y="919326"/>
          <a:ext cx="1107223" cy="5268470"/>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kern="1200" dirty="0" smtClean="0">
              <a:solidFill>
                <a:schemeClr val="tx1"/>
              </a:solidFill>
              <a:latin typeface="+mj-lt"/>
            </a:rPr>
            <a:t>Derivamos a la PME a las diferentes entidades que trabajan con infancia y adolescencia, según las necesidades detectadas, así invertirá su tiempo libre en actividades que le estimulen, a la vez que amplía su círculo de amistades con sus iguales, todo ello en un entorno seguro. </a:t>
          </a:r>
          <a:endParaRPr lang="es-ES" sz="1400" kern="1200" dirty="0">
            <a:solidFill>
              <a:schemeClr val="tx1"/>
            </a:solidFill>
            <a:latin typeface="+mj-lt"/>
          </a:endParaRPr>
        </a:p>
      </dsp:txBody>
      <dsp:txXfrm rot="-5400000">
        <a:off x="1181852" y="3053999"/>
        <a:ext cx="5214420" cy="9991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F8686-7884-4B9C-8B41-A480517B1224}">
      <dsp:nvSpPr>
        <dsp:cNvPr id="0" name=""/>
        <dsp:cNvSpPr/>
      </dsp:nvSpPr>
      <dsp:spPr>
        <a:xfrm rot="5400000">
          <a:off x="-253501" y="254016"/>
          <a:ext cx="1690011" cy="1183008"/>
        </a:xfrm>
        <a:prstGeom prst="chevron">
          <a:avLst/>
        </a:prstGeom>
        <a:solidFill>
          <a:schemeClr val="accent4">
            <a:lumMod val="7500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NIÑO, NIÑA, ADOLESCENTE</a:t>
          </a:r>
          <a:endParaRPr lang="es-ES" sz="1400" b="1" kern="1200" dirty="0"/>
        </a:p>
      </dsp:txBody>
      <dsp:txXfrm rot="-5400000">
        <a:off x="1" y="592018"/>
        <a:ext cx="1183008" cy="507003"/>
      </dsp:txXfrm>
    </dsp:sp>
    <dsp:sp modelId="{A7BF2065-865D-47A6-BCE8-2895E57D1C40}">
      <dsp:nvSpPr>
        <dsp:cNvPr id="0" name=""/>
        <dsp:cNvSpPr/>
      </dsp:nvSpPr>
      <dsp:spPr>
        <a:xfrm rot="5400000">
          <a:off x="3267411" y="-2084403"/>
          <a:ext cx="1098507" cy="5267314"/>
        </a:xfrm>
        <a:prstGeom prst="round2SameRect">
          <a:avLst/>
        </a:prstGeom>
        <a:solidFill>
          <a:schemeClr val="lt1">
            <a:alpha val="90000"/>
            <a:hueOff val="0"/>
            <a:satOff val="0"/>
            <a:lumOff val="0"/>
            <a:alphaOff val="0"/>
          </a:schemeClr>
        </a:solidFill>
        <a:ln w="12700" cap="flat" cmpd="sng" algn="ctr">
          <a:solidFill>
            <a:schemeClr val="tx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b="0" kern="1200" dirty="0" smtClean="0">
              <a:solidFill>
                <a:srgbClr val="272600"/>
              </a:solidFill>
              <a:latin typeface="+mj-lt"/>
            </a:rPr>
            <a:t>En las sucesivas revisiones valoramos los logros y los obstáculos a los cuales se ha enfrentado la persona.</a:t>
          </a:r>
          <a:endParaRPr lang="es-ES" sz="1400" b="0" kern="1200" dirty="0">
            <a:solidFill>
              <a:srgbClr val="272600"/>
            </a:solidFill>
            <a:latin typeface="+mj-lt"/>
          </a:endParaRPr>
        </a:p>
      </dsp:txBody>
      <dsp:txXfrm rot="-5400000">
        <a:off x="1183008" y="53625"/>
        <a:ext cx="5213689" cy="991257"/>
      </dsp:txXfrm>
    </dsp:sp>
    <dsp:sp modelId="{EA0AED79-54E4-48B6-A5B3-D77088A44504}">
      <dsp:nvSpPr>
        <dsp:cNvPr id="0" name=""/>
        <dsp:cNvSpPr/>
      </dsp:nvSpPr>
      <dsp:spPr>
        <a:xfrm rot="5400000">
          <a:off x="-253501" y="1750994"/>
          <a:ext cx="1690011" cy="1183008"/>
        </a:xfrm>
        <a:prstGeom prst="chevron">
          <a:avLst/>
        </a:prstGeom>
        <a:solidFill>
          <a:schemeClr val="accent4">
            <a:lumMod val="7500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b="1" kern="1200" dirty="0" smtClean="0"/>
            <a:t>FAMILIA </a:t>
          </a:r>
          <a:endParaRPr lang="es-ES" sz="1600" b="1" kern="1200" dirty="0"/>
        </a:p>
      </dsp:txBody>
      <dsp:txXfrm rot="-5400000">
        <a:off x="1" y="2088996"/>
        <a:ext cx="1183008" cy="507003"/>
      </dsp:txXfrm>
    </dsp:sp>
    <dsp:sp modelId="{DDBBD825-E0CA-436C-ACB9-8F3F92F49ECF}">
      <dsp:nvSpPr>
        <dsp:cNvPr id="0" name=""/>
        <dsp:cNvSpPr/>
      </dsp:nvSpPr>
      <dsp:spPr>
        <a:xfrm rot="5400000">
          <a:off x="3267411" y="-586910"/>
          <a:ext cx="1098507" cy="5267314"/>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kern="1200" dirty="0" smtClean="0">
              <a:solidFill>
                <a:srgbClr val="272600"/>
              </a:solidFill>
              <a:latin typeface="+mj-lt"/>
            </a:rPr>
            <a:t>Reevaluamos la dinámica familiar.  </a:t>
          </a:r>
          <a:endParaRPr lang="es-ES" sz="1400" kern="1200" dirty="0">
            <a:solidFill>
              <a:srgbClr val="272600"/>
            </a:solidFill>
            <a:latin typeface="+mj-lt"/>
          </a:endParaRPr>
        </a:p>
      </dsp:txBody>
      <dsp:txXfrm rot="-5400000">
        <a:off x="1183008" y="1551118"/>
        <a:ext cx="5213689" cy="991257"/>
      </dsp:txXfrm>
    </dsp:sp>
    <dsp:sp modelId="{5EDF5E5F-22C7-44A3-A05F-78DB2F2AFF22}">
      <dsp:nvSpPr>
        <dsp:cNvPr id="0" name=""/>
        <dsp:cNvSpPr/>
      </dsp:nvSpPr>
      <dsp:spPr>
        <a:xfrm rot="5400000">
          <a:off x="-253501" y="3252872"/>
          <a:ext cx="1690011" cy="1183008"/>
        </a:xfrm>
        <a:prstGeom prst="chevron">
          <a:avLst/>
        </a:prstGeom>
        <a:solidFill>
          <a:schemeClr val="accent4">
            <a:lumMod val="7500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b="1" kern="1200" dirty="0" smtClean="0">
              <a:latin typeface="+mn-lt"/>
            </a:rPr>
            <a:t>ENTORNO</a:t>
          </a:r>
          <a:endParaRPr lang="es-ES" sz="1600" b="1" kern="1200" dirty="0">
            <a:latin typeface="+mj-lt"/>
          </a:endParaRPr>
        </a:p>
      </dsp:txBody>
      <dsp:txXfrm rot="-5400000">
        <a:off x="1" y="3590874"/>
        <a:ext cx="1183008" cy="507003"/>
      </dsp:txXfrm>
    </dsp:sp>
    <dsp:sp modelId="{ABE109FA-A91C-4689-9135-4D7DECABBC8A}">
      <dsp:nvSpPr>
        <dsp:cNvPr id="0" name=""/>
        <dsp:cNvSpPr/>
      </dsp:nvSpPr>
      <dsp:spPr>
        <a:xfrm rot="5400000">
          <a:off x="3262512" y="921085"/>
          <a:ext cx="1108306" cy="5267314"/>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kern="1200" dirty="0" smtClean="0">
              <a:solidFill>
                <a:srgbClr val="272600"/>
              </a:solidFill>
              <a:latin typeface="+mj-lt"/>
            </a:rPr>
            <a:t>Actividades que se han realizado durante el tiempo libre.</a:t>
          </a:r>
          <a:endParaRPr lang="es-ES" sz="1400" kern="1200" dirty="0">
            <a:solidFill>
              <a:srgbClr val="272600"/>
            </a:solidFill>
            <a:latin typeface="+mj-lt"/>
          </a:endParaRPr>
        </a:p>
      </dsp:txBody>
      <dsp:txXfrm rot="-5400000">
        <a:off x="1183009" y="3054692"/>
        <a:ext cx="5213211" cy="10001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F8686-7884-4B9C-8B41-A480517B1224}">
      <dsp:nvSpPr>
        <dsp:cNvPr id="0" name=""/>
        <dsp:cNvSpPr/>
      </dsp:nvSpPr>
      <dsp:spPr>
        <a:xfrm rot="5400000">
          <a:off x="-265978" y="271072"/>
          <a:ext cx="1773189" cy="1241232"/>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PERSONA </a:t>
          </a:r>
        </a:p>
        <a:p>
          <a:pPr lvl="0" algn="ctr" defTabSz="622300">
            <a:lnSpc>
              <a:spcPct val="90000"/>
            </a:lnSpc>
            <a:spcBef>
              <a:spcPct val="0"/>
            </a:spcBef>
            <a:spcAft>
              <a:spcPct val="35000"/>
            </a:spcAft>
          </a:pPr>
          <a:r>
            <a:rPr lang="es-ES" sz="1400" b="1" kern="1200" dirty="0" smtClean="0"/>
            <a:t>MAYOR </a:t>
          </a:r>
        </a:p>
        <a:p>
          <a:pPr lvl="0" algn="ctr" defTabSz="622300">
            <a:lnSpc>
              <a:spcPct val="90000"/>
            </a:lnSpc>
            <a:spcBef>
              <a:spcPct val="0"/>
            </a:spcBef>
            <a:spcAft>
              <a:spcPct val="35000"/>
            </a:spcAft>
          </a:pPr>
          <a:r>
            <a:rPr lang="es-ES" sz="1400" b="1" kern="1200" dirty="0" smtClean="0"/>
            <a:t>INMOVILIZADA</a:t>
          </a:r>
          <a:endParaRPr lang="es-ES" sz="1400" b="1" kern="1200" dirty="0"/>
        </a:p>
      </dsp:txBody>
      <dsp:txXfrm rot="-5400000">
        <a:off x="1" y="625709"/>
        <a:ext cx="1241232" cy="531957"/>
      </dsp:txXfrm>
    </dsp:sp>
    <dsp:sp modelId="{A7BF2065-865D-47A6-BCE8-2895E57D1C40}">
      <dsp:nvSpPr>
        <dsp:cNvPr id="0" name=""/>
        <dsp:cNvSpPr/>
      </dsp:nvSpPr>
      <dsp:spPr>
        <a:xfrm rot="5400000">
          <a:off x="3176775" y="-1924302"/>
          <a:ext cx="1153179" cy="5024265"/>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ES" sz="1600" b="0" kern="1200" dirty="0" smtClean="0">
              <a:solidFill>
                <a:srgbClr val="272600"/>
              </a:solidFill>
              <a:latin typeface="+mj-lt"/>
            </a:rPr>
            <a:t>Dentro del programa de valoración integral a la persona dependiente valoramos la afectividad, lazos sociales, entretenimiento y su sentimiento frente a la soledad</a:t>
          </a:r>
          <a:endParaRPr lang="es-ES" sz="1600" b="0" kern="1200" dirty="0">
            <a:solidFill>
              <a:srgbClr val="272600"/>
            </a:solidFill>
            <a:latin typeface="+mj-lt"/>
          </a:endParaRPr>
        </a:p>
      </dsp:txBody>
      <dsp:txXfrm rot="-5400000">
        <a:off x="1241232" y="67535"/>
        <a:ext cx="4967971" cy="1040591"/>
      </dsp:txXfrm>
    </dsp:sp>
    <dsp:sp modelId="{EA0AED79-54E4-48B6-A5B3-D77088A44504}">
      <dsp:nvSpPr>
        <dsp:cNvPr id="0" name=""/>
        <dsp:cNvSpPr/>
      </dsp:nvSpPr>
      <dsp:spPr>
        <a:xfrm rot="5400000">
          <a:off x="-265978" y="1852201"/>
          <a:ext cx="1773189" cy="1241232"/>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CUIDADORES</a:t>
          </a:r>
          <a:endParaRPr lang="es-ES" sz="1400" b="1" kern="1200" dirty="0"/>
        </a:p>
      </dsp:txBody>
      <dsp:txXfrm rot="-5400000">
        <a:off x="1" y="2206838"/>
        <a:ext cx="1241232" cy="531957"/>
      </dsp:txXfrm>
    </dsp:sp>
    <dsp:sp modelId="{DDBBD825-E0CA-436C-ACB9-8F3F92F49ECF}">
      <dsp:nvSpPr>
        <dsp:cNvPr id="0" name=""/>
        <dsp:cNvSpPr/>
      </dsp:nvSpPr>
      <dsp:spPr>
        <a:xfrm rot="5400000">
          <a:off x="3177078" y="-349623"/>
          <a:ext cx="1152573" cy="5024265"/>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s-ES" sz="1600" kern="1200" dirty="0" smtClean="0">
              <a:solidFill>
                <a:srgbClr val="272600"/>
              </a:solidFill>
              <a:latin typeface="+mj-lt"/>
            </a:rPr>
            <a:t>Desde el Centro de Salud trabajamos mucho con la familia, pero algunas personas inmovilizadas pasan todo el día con cuidadores informales.</a:t>
          </a:r>
          <a:endParaRPr lang="es-ES" sz="1600" kern="1200" dirty="0">
            <a:solidFill>
              <a:srgbClr val="272600"/>
            </a:solidFill>
            <a:latin typeface="+mj-lt"/>
          </a:endParaRPr>
        </a:p>
        <a:p>
          <a:pPr marL="171450" lvl="1" indent="-171450" algn="l" defTabSz="711200">
            <a:lnSpc>
              <a:spcPct val="90000"/>
            </a:lnSpc>
            <a:spcBef>
              <a:spcPct val="0"/>
            </a:spcBef>
            <a:spcAft>
              <a:spcPct val="15000"/>
            </a:spcAft>
            <a:buChar char="••"/>
          </a:pPr>
          <a:r>
            <a:rPr lang="es-ES" sz="1600" kern="1200" dirty="0" smtClean="0">
              <a:solidFill>
                <a:srgbClr val="272600"/>
              </a:solidFill>
              <a:latin typeface="+mj-lt"/>
            </a:rPr>
            <a:t>Valoramos como son esas relaciones interpersonales.</a:t>
          </a:r>
          <a:endParaRPr lang="es-ES" sz="1600" kern="1200" dirty="0">
            <a:solidFill>
              <a:srgbClr val="272600"/>
            </a:solidFill>
            <a:latin typeface="+mj-lt"/>
          </a:endParaRPr>
        </a:p>
      </dsp:txBody>
      <dsp:txXfrm rot="-5400000">
        <a:off x="1241232" y="1642487"/>
        <a:ext cx="4968001" cy="1040045"/>
      </dsp:txXfrm>
    </dsp:sp>
    <dsp:sp modelId="{5EDF5E5F-22C7-44A3-A05F-78DB2F2AFF22}">
      <dsp:nvSpPr>
        <dsp:cNvPr id="0" name=""/>
        <dsp:cNvSpPr/>
      </dsp:nvSpPr>
      <dsp:spPr>
        <a:xfrm rot="5400000">
          <a:off x="-265978" y="3433329"/>
          <a:ext cx="1773189" cy="1241232"/>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latin typeface="+mn-lt"/>
            </a:rPr>
            <a:t>ENTORNO-RECURSOS</a:t>
          </a:r>
          <a:endParaRPr lang="es-ES" sz="1400" b="1" kern="1200" dirty="0">
            <a:latin typeface="+mn-lt"/>
          </a:endParaRPr>
        </a:p>
      </dsp:txBody>
      <dsp:txXfrm rot="-5400000">
        <a:off x="1" y="3787966"/>
        <a:ext cx="1241232" cy="531957"/>
      </dsp:txXfrm>
    </dsp:sp>
    <dsp:sp modelId="{ABE109FA-A91C-4689-9135-4D7DECABBC8A}">
      <dsp:nvSpPr>
        <dsp:cNvPr id="0" name=""/>
        <dsp:cNvSpPr/>
      </dsp:nvSpPr>
      <dsp:spPr>
        <a:xfrm rot="5400000">
          <a:off x="3177078" y="1237994"/>
          <a:ext cx="1152573" cy="5024265"/>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Trabajador social</a:t>
          </a:r>
          <a:endParaRPr lang="es-ES" sz="160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Centros de día....</a:t>
          </a:r>
          <a:endParaRPr lang="es-ES" sz="160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Recursos conocidos por el profesional que puedan servir de apoyo a la persona.</a:t>
          </a:r>
          <a:endParaRPr lang="es-ES" sz="1600" kern="1200" dirty="0">
            <a:solidFill>
              <a:srgbClr val="272600"/>
            </a:solidFill>
            <a:latin typeface="+mj-lt"/>
          </a:endParaRPr>
        </a:p>
      </dsp:txBody>
      <dsp:txXfrm rot="-5400000">
        <a:off x="1241232" y="3230104"/>
        <a:ext cx="4968001" cy="10400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F8686-7884-4B9C-8B41-A480517B1224}">
      <dsp:nvSpPr>
        <dsp:cNvPr id="0" name=""/>
        <dsp:cNvSpPr/>
      </dsp:nvSpPr>
      <dsp:spPr>
        <a:xfrm rot="5400000">
          <a:off x="-256549" y="275242"/>
          <a:ext cx="1710329" cy="1197230"/>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PERSONA </a:t>
          </a:r>
        </a:p>
        <a:p>
          <a:pPr lvl="0" algn="ctr" defTabSz="622300">
            <a:lnSpc>
              <a:spcPct val="90000"/>
            </a:lnSpc>
            <a:spcBef>
              <a:spcPct val="0"/>
            </a:spcBef>
            <a:spcAft>
              <a:spcPct val="35000"/>
            </a:spcAft>
          </a:pPr>
          <a:r>
            <a:rPr lang="es-ES" sz="1400" b="1" kern="1200" dirty="0" smtClean="0"/>
            <a:t>MAYOR </a:t>
          </a:r>
        </a:p>
        <a:p>
          <a:pPr lvl="0" algn="ctr" defTabSz="622300">
            <a:lnSpc>
              <a:spcPct val="90000"/>
            </a:lnSpc>
            <a:spcBef>
              <a:spcPct val="0"/>
            </a:spcBef>
            <a:spcAft>
              <a:spcPct val="35000"/>
            </a:spcAft>
          </a:pPr>
          <a:r>
            <a:rPr lang="es-ES" sz="1400" b="1" kern="1200" dirty="0" smtClean="0"/>
            <a:t>VÁLIDA</a:t>
          </a:r>
          <a:endParaRPr lang="es-ES" sz="1400" b="1" kern="1200" dirty="0"/>
        </a:p>
      </dsp:txBody>
      <dsp:txXfrm rot="-5400000">
        <a:off x="1" y="617307"/>
        <a:ext cx="1197230" cy="513099"/>
      </dsp:txXfrm>
    </dsp:sp>
    <dsp:sp modelId="{A7BF2065-865D-47A6-BCE8-2895E57D1C40}">
      <dsp:nvSpPr>
        <dsp:cNvPr id="0" name=""/>
        <dsp:cNvSpPr/>
      </dsp:nvSpPr>
      <dsp:spPr>
        <a:xfrm rot="5400000">
          <a:off x="3574348" y="-2360654"/>
          <a:ext cx="1112298" cy="5866535"/>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b="0" kern="1200" dirty="0" smtClean="0">
              <a:solidFill>
                <a:srgbClr val="272600"/>
              </a:solidFill>
              <a:latin typeface="+mj-lt"/>
            </a:rPr>
            <a:t>Adulto que ha finalizado vida laboral, puede tener o no pareja (viudedad), hijos fuera de casa, van perdiendo algunos círculos de relacion social ...</a:t>
          </a:r>
          <a:endParaRPr lang="es-ES" sz="1600" b="0" kern="1200" dirty="0">
            <a:solidFill>
              <a:srgbClr val="272600"/>
            </a:solidFill>
            <a:latin typeface="+mj-lt"/>
          </a:endParaRPr>
        </a:p>
      </dsp:txBody>
      <dsp:txXfrm rot="-5400000">
        <a:off x="1197230" y="70762"/>
        <a:ext cx="5812237" cy="1003702"/>
      </dsp:txXfrm>
    </dsp:sp>
    <dsp:sp modelId="{EA0AED79-54E4-48B6-A5B3-D77088A44504}">
      <dsp:nvSpPr>
        <dsp:cNvPr id="0" name=""/>
        <dsp:cNvSpPr/>
      </dsp:nvSpPr>
      <dsp:spPr>
        <a:xfrm rot="5400000">
          <a:off x="-256549" y="1915936"/>
          <a:ext cx="1710329" cy="1197230"/>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ENFERMERIA</a:t>
          </a:r>
          <a:endParaRPr lang="es-ES" sz="1400" b="1" kern="1200" dirty="0"/>
        </a:p>
      </dsp:txBody>
      <dsp:txXfrm rot="-5400000">
        <a:off x="1" y="2258001"/>
        <a:ext cx="1197230" cy="513099"/>
      </dsp:txXfrm>
    </dsp:sp>
    <dsp:sp modelId="{DDBBD825-E0CA-436C-ACB9-8F3F92F49ECF}">
      <dsp:nvSpPr>
        <dsp:cNvPr id="0" name=""/>
        <dsp:cNvSpPr/>
      </dsp:nvSpPr>
      <dsp:spPr>
        <a:xfrm rot="5400000">
          <a:off x="3449284" y="-714239"/>
          <a:ext cx="1362428" cy="5858967"/>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es-ES" sz="1400" b="0" kern="1200" dirty="0" smtClean="0">
              <a:solidFill>
                <a:srgbClr val="272600"/>
              </a:solidFill>
              <a:latin typeface="+mj-lt"/>
            </a:rPr>
            <a:t>Programa de Crónicos o de fragilidad, realizamos una valoración integral, incluyendo: familia, relaciones sociales, entretenimiento y su sentimiento frente a la soledad</a:t>
          </a:r>
          <a:endParaRPr lang="es-ES" sz="1400" kern="1200" dirty="0">
            <a:solidFill>
              <a:srgbClr val="272600"/>
            </a:solidFill>
            <a:latin typeface="+mj-lt"/>
          </a:endParaRPr>
        </a:p>
        <a:p>
          <a:pPr marL="114300" lvl="1" indent="-114300" algn="just" defTabSz="622300">
            <a:lnSpc>
              <a:spcPct val="90000"/>
            </a:lnSpc>
            <a:spcBef>
              <a:spcPct val="0"/>
            </a:spcBef>
            <a:spcAft>
              <a:spcPct val="15000"/>
            </a:spcAft>
            <a:buChar char="••"/>
          </a:pPr>
          <a:r>
            <a:rPr lang="es-ES" sz="1400" kern="1200" dirty="0" smtClean="0">
              <a:solidFill>
                <a:srgbClr val="272600"/>
              </a:solidFill>
              <a:latin typeface="+mj-lt"/>
            </a:rPr>
            <a:t>Preguntas clave:</a:t>
          </a:r>
          <a:endParaRPr lang="es-ES" sz="1400" kern="1200" dirty="0">
            <a:solidFill>
              <a:srgbClr val="272600"/>
            </a:solidFill>
            <a:latin typeface="+mj-lt"/>
          </a:endParaRPr>
        </a:p>
        <a:p>
          <a:pPr marL="228600" lvl="2" indent="-114300" algn="just" defTabSz="622300">
            <a:lnSpc>
              <a:spcPct val="90000"/>
            </a:lnSpc>
            <a:spcBef>
              <a:spcPct val="0"/>
            </a:spcBef>
            <a:spcAft>
              <a:spcPct val="15000"/>
            </a:spcAft>
            <a:buChar char="••"/>
          </a:pPr>
          <a:r>
            <a:rPr lang="es-ES" sz="1400" kern="1200" dirty="0" smtClean="0">
              <a:solidFill>
                <a:srgbClr val="272600"/>
              </a:solidFill>
              <a:latin typeface="+mj-lt"/>
            </a:rPr>
            <a:t>  ¿Te sietes solo?</a:t>
          </a:r>
          <a:endParaRPr lang="es-ES" sz="1400" kern="1200" dirty="0">
            <a:solidFill>
              <a:srgbClr val="272600"/>
            </a:solidFill>
            <a:latin typeface="+mj-lt"/>
          </a:endParaRPr>
        </a:p>
        <a:p>
          <a:pPr marL="228600" lvl="2" indent="-114300" algn="just" defTabSz="622300">
            <a:lnSpc>
              <a:spcPct val="90000"/>
            </a:lnSpc>
            <a:spcBef>
              <a:spcPct val="0"/>
            </a:spcBef>
            <a:spcAft>
              <a:spcPct val="15000"/>
            </a:spcAft>
            <a:buChar char="••"/>
          </a:pPr>
          <a:r>
            <a:rPr lang="es-ES" sz="1400" kern="1200" dirty="0" smtClean="0">
              <a:solidFill>
                <a:srgbClr val="272600"/>
              </a:solidFill>
              <a:latin typeface="+mj-lt"/>
            </a:rPr>
            <a:t>   ¿Eres feliz?</a:t>
          </a:r>
          <a:endParaRPr lang="es-ES" sz="1400" kern="1200" dirty="0">
            <a:solidFill>
              <a:srgbClr val="272600"/>
            </a:solidFill>
            <a:latin typeface="+mj-lt"/>
          </a:endParaRPr>
        </a:p>
      </dsp:txBody>
      <dsp:txXfrm rot="-5400000">
        <a:off x="1201015" y="1600538"/>
        <a:ext cx="5792459" cy="1229412"/>
      </dsp:txXfrm>
    </dsp:sp>
    <dsp:sp modelId="{5EDF5E5F-22C7-44A3-A05F-78DB2F2AFF22}">
      <dsp:nvSpPr>
        <dsp:cNvPr id="0" name=""/>
        <dsp:cNvSpPr/>
      </dsp:nvSpPr>
      <dsp:spPr>
        <a:xfrm rot="5400000">
          <a:off x="-256549" y="3439431"/>
          <a:ext cx="1710329" cy="1197230"/>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latin typeface="+mn-lt"/>
            </a:rPr>
            <a:t>INTERVENCIÓN</a:t>
          </a:r>
          <a:endParaRPr lang="es-ES" sz="1400" b="1" kern="1200" dirty="0">
            <a:latin typeface="+mn-lt"/>
          </a:endParaRPr>
        </a:p>
      </dsp:txBody>
      <dsp:txXfrm rot="-5400000">
        <a:off x="1" y="3781496"/>
        <a:ext cx="1197230" cy="513099"/>
      </dsp:txXfrm>
    </dsp:sp>
    <dsp:sp modelId="{ABE109FA-A91C-4689-9135-4D7DECABBC8A}">
      <dsp:nvSpPr>
        <dsp:cNvPr id="0" name=""/>
        <dsp:cNvSpPr/>
      </dsp:nvSpPr>
      <dsp:spPr>
        <a:xfrm rot="5400000">
          <a:off x="3574641" y="811730"/>
          <a:ext cx="1111714" cy="5866535"/>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Trabajamos el sentimiento de la soledad</a:t>
          </a:r>
          <a:endParaRPr lang="es-ES" sz="160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Reconectar con amistades</a:t>
          </a:r>
          <a:endParaRPr lang="es-ES" sz="160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Acudir a centros de ocio, actividades deportivas, asociaciones...</a:t>
          </a:r>
          <a:endParaRPr lang="es-ES" sz="1600" kern="1200" dirty="0">
            <a:solidFill>
              <a:srgbClr val="272600"/>
            </a:solidFill>
            <a:latin typeface="+mj-lt"/>
          </a:endParaRPr>
        </a:p>
      </dsp:txBody>
      <dsp:txXfrm rot="-5400000">
        <a:off x="1197231" y="3243410"/>
        <a:ext cx="5812266" cy="10031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F8686-7884-4B9C-8B41-A480517B1224}">
      <dsp:nvSpPr>
        <dsp:cNvPr id="0" name=""/>
        <dsp:cNvSpPr/>
      </dsp:nvSpPr>
      <dsp:spPr>
        <a:xfrm rot="5400000">
          <a:off x="-388612" y="403599"/>
          <a:ext cx="2590749" cy="1813524"/>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t>ADOLESCENTE</a:t>
          </a:r>
          <a:endParaRPr lang="es-ES" sz="1400" b="1" kern="1200" dirty="0"/>
        </a:p>
      </dsp:txBody>
      <dsp:txXfrm rot="-5400000">
        <a:off x="1" y="921748"/>
        <a:ext cx="1813524" cy="777225"/>
      </dsp:txXfrm>
    </dsp:sp>
    <dsp:sp modelId="{A7BF2065-865D-47A6-BCE8-2895E57D1C40}">
      <dsp:nvSpPr>
        <dsp:cNvPr id="0" name=""/>
        <dsp:cNvSpPr/>
      </dsp:nvSpPr>
      <dsp:spPr>
        <a:xfrm rot="5400000">
          <a:off x="3596651" y="-1771522"/>
          <a:ext cx="1683986" cy="5250241"/>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b="0" kern="1200" dirty="0" smtClean="0">
              <a:solidFill>
                <a:srgbClr val="272600"/>
              </a:solidFill>
              <a:latin typeface="+mj-lt"/>
            </a:rPr>
            <a:t>Difícil detección en centro de salud</a:t>
          </a:r>
          <a:endParaRPr lang="es-ES" sz="1600" b="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b="0" kern="1200" dirty="0" smtClean="0">
              <a:solidFill>
                <a:srgbClr val="272600"/>
              </a:solidFill>
              <a:latin typeface="+mj-lt"/>
            </a:rPr>
            <a:t>Ultima revision niño sano a 14 años</a:t>
          </a:r>
          <a:endParaRPr lang="es-ES" sz="1600" b="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b="0" kern="1200" dirty="0" smtClean="0">
              <a:solidFill>
                <a:srgbClr val="272600"/>
              </a:solidFill>
              <a:latin typeface="+mj-lt"/>
            </a:rPr>
            <a:t>21,9% jovenes entre 16 y 24 años se sienten solos (Estudio SoledadES 2023)</a:t>
          </a:r>
          <a:endParaRPr lang="es-ES" sz="1600" b="0" kern="1200" dirty="0">
            <a:solidFill>
              <a:srgbClr val="272600"/>
            </a:solidFill>
            <a:latin typeface="+mj-lt"/>
          </a:endParaRPr>
        </a:p>
      </dsp:txBody>
      <dsp:txXfrm rot="-5400000">
        <a:off x="1813524" y="93810"/>
        <a:ext cx="5168036" cy="1519576"/>
      </dsp:txXfrm>
    </dsp:sp>
    <dsp:sp modelId="{5EDF5E5F-22C7-44A3-A05F-78DB2F2AFF22}">
      <dsp:nvSpPr>
        <dsp:cNvPr id="0" name=""/>
        <dsp:cNvSpPr/>
      </dsp:nvSpPr>
      <dsp:spPr>
        <a:xfrm rot="5400000">
          <a:off x="-388612" y="2698980"/>
          <a:ext cx="2590749" cy="1813524"/>
        </a:xfrm>
        <a:prstGeom prst="chevron">
          <a:avLst/>
        </a:prstGeom>
        <a:solidFill>
          <a:schemeClr val="accent4">
            <a:lumMod val="75000"/>
          </a:schemeClr>
        </a:solidFill>
        <a:ln w="12700" cap="flat" cmpd="sng" algn="ctr">
          <a:solidFill>
            <a:srgbClr val="2726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smtClean="0">
              <a:latin typeface="+mn-lt"/>
            </a:rPr>
            <a:t>INMIGRANTES</a:t>
          </a:r>
          <a:endParaRPr lang="es-ES" sz="1400" b="1" kern="1200" dirty="0">
            <a:latin typeface="+mn-lt"/>
          </a:endParaRPr>
        </a:p>
      </dsp:txBody>
      <dsp:txXfrm rot="-5400000">
        <a:off x="1" y="3217129"/>
        <a:ext cx="1813524" cy="777225"/>
      </dsp:txXfrm>
    </dsp:sp>
    <dsp:sp modelId="{ABE109FA-A91C-4689-9135-4D7DECABBC8A}">
      <dsp:nvSpPr>
        <dsp:cNvPr id="0" name=""/>
        <dsp:cNvSpPr/>
      </dsp:nvSpPr>
      <dsp:spPr>
        <a:xfrm rot="5400000">
          <a:off x="3596651" y="536721"/>
          <a:ext cx="1683986" cy="5250241"/>
        </a:xfrm>
        <a:prstGeom prst="round2SameRect">
          <a:avLst/>
        </a:prstGeom>
        <a:solidFill>
          <a:schemeClr val="lt1">
            <a:alpha val="90000"/>
            <a:hueOff val="0"/>
            <a:satOff val="0"/>
            <a:lumOff val="0"/>
            <a:alphaOff val="0"/>
          </a:schemeClr>
        </a:solidFill>
        <a:ln w="12700" cap="flat" cmpd="sng" algn="ctr">
          <a:solidFill>
            <a:srgbClr val="271F2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Difícil detección en centro de salud</a:t>
          </a:r>
          <a:endParaRPr lang="es-ES" sz="160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Solo contactan si problema de salud importante</a:t>
          </a:r>
          <a:endParaRPr lang="es-ES" sz="1600" kern="1200" dirty="0">
            <a:solidFill>
              <a:srgbClr val="272600"/>
            </a:solidFill>
            <a:latin typeface="+mj-lt"/>
          </a:endParaRPr>
        </a:p>
        <a:p>
          <a:pPr marL="171450" lvl="1" indent="-171450" algn="just" defTabSz="711200">
            <a:lnSpc>
              <a:spcPct val="90000"/>
            </a:lnSpc>
            <a:spcBef>
              <a:spcPct val="0"/>
            </a:spcBef>
            <a:spcAft>
              <a:spcPct val="15000"/>
            </a:spcAft>
            <a:buChar char="••"/>
          </a:pPr>
          <a:r>
            <a:rPr lang="es-ES" sz="1600" kern="1200" dirty="0" smtClean="0">
              <a:solidFill>
                <a:srgbClr val="272600"/>
              </a:solidFill>
              <a:latin typeface="+mj-lt"/>
            </a:rPr>
            <a:t>Problema : no tener familiares o algún grupo poblacional</a:t>
          </a:r>
          <a:endParaRPr lang="es-ES" sz="1600" kern="1200" dirty="0">
            <a:solidFill>
              <a:srgbClr val="272600"/>
            </a:solidFill>
            <a:latin typeface="+mj-lt"/>
          </a:endParaRPr>
        </a:p>
      </dsp:txBody>
      <dsp:txXfrm rot="-5400000">
        <a:off x="1813524" y="2402054"/>
        <a:ext cx="5168036" cy="151957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4304F8-5416-4AEA-A100-14612DCC2AD5}" type="datetimeFigureOut">
              <a:rPr lang="es-ES" smtClean="0"/>
              <a:t>20/03/2024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284F5-71A1-40E4-A108-6F92909B3212}" type="slidenum">
              <a:rPr lang="es-ES" smtClean="0"/>
              <a:t>‹Nº›</a:t>
            </a:fld>
            <a:endParaRPr lang="es-ES"/>
          </a:p>
        </p:txBody>
      </p:sp>
    </p:spTree>
    <p:extLst>
      <p:ext uri="{BB962C8B-B14F-4D97-AF65-F5344CB8AC3E}">
        <p14:creationId xmlns:p14="http://schemas.microsoft.com/office/powerpoint/2010/main" val="3272046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dirty="0"/>
              <a:t>Letra Times New </a:t>
            </a:r>
            <a:r>
              <a:rPr lang="es-ES" sz="2000" dirty="0" err="1"/>
              <a:t>Roman</a:t>
            </a:r>
            <a:r>
              <a:rPr lang="es-ES" sz="2000" dirty="0"/>
              <a:t> </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189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dirty="0"/>
              <a:t>Letra Times New </a:t>
            </a:r>
            <a:r>
              <a:rPr lang="es-ES" sz="2000" dirty="0" err="1"/>
              <a:t>Roman</a:t>
            </a:r>
            <a:r>
              <a:rPr lang="es-ES" sz="2000" dirty="0"/>
              <a:t> </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2837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dirty="0"/>
              <a:t>Letra Times New </a:t>
            </a:r>
            <a:r>
              <a:rPr lang="es-ES" sz="2000" dirty="0" err="1"/>
              <a:t>Roman</a:t>
            </a:r>
            <a:r>
              <a:rPr lang="es-ES" sz="2000" dirty="0"/>
              <a:t> </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899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dirty="0"/>
              <a:t>Letra Times New </a:t>
            </a:r>
            <a:r>
              <a:rPr lang="es-ES" sz="2000" dirty="0" err="1"/>
              <a:t>Roman</a:t>
            </a:r>
            <a:r>
              <a:rPr lang="es-ES" sz="2000" dirty="0"/>
              <a:t> </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788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dirty="0" smtClean="0"/>
              <a:t>El adulto mayor, que ha finalizado su vida laboral,</a:t>
            </a:r>
            <a:r>
              <a:rPr lang="es-ES" sz="2000" baseline="0" dirty="0" smtClean="0"/>
              <a:t> que en muchos casos ha sido su entorno de relación, o que ha perdido a su pareja, o que  poco a poco va perdiendo a sus amistades por enfermedades, fallecimiento... O que tienen que dejar de realizar actividades que le llenaban su vida (deportes, viajes...) que ya no pueden realizar.</a:t>
            </a:r>
          </a:p>
          <a:p>
            <a:r>
              <a:rPr lang="es-ES" sz="2000" baseline="0" dirty="0" smtClean="0"/>
              <a:t>Personas con problemas de habilidades sociales, les costará generar un círculo social en el que sentirse arropado.</a:t>
            </a:r>
          </a:p>
          <a:p>
            <a:r>
              <a:rPr lang="es-ES" sz="2000" baseline="0" dirty="0" smtClean="0"/>
              <a:t>En el centro de salud, las enfermeras trabajando la cronicidad y la fragilidad, realizamos una valoración integral de la persona que incluyen las relaciones familiares, sociales, de entretenimiento y su ssentimiento frente a la soledad, con preguntas clave como ¿te sientes solo? (la mayor parte del tiempo, algunas veces o casi nunca), ¿Eres feliz?</a:t>
            </a:r>
          </a:p>
          <a:p>
            <a:endParaRPr lang="es-ES" sz="2000" baseline="0" dirty="0" smtClean="0"/>
          </a:p>
          <a:p>
            <a:r>
              <a:rPr lang="es-ES" sz="2000" baseline="0" dirty="0" smtClean="0"/>
              <a:t>Ante la detección del problema de soledad, trabajamos sobre ese sentimiento, trabajando sobre lo ¿que es lo que quiere?, reconciliandole con sus habitos y gustos, haciendole buscar en las personas mas próximas a el, valorando la asistencia a evontos sociales, entrenando técnicas de asertividad.</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9671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b="1" dirty="0" smtClean="0"/>
              <a:t>La</a:t>
            </a:r>
            <a:r>
              <a:rPr lang="es-ES" sz="2000" b="1" baseline="0" dirty="0" smtClean="0"/>
              <a:t> adolescencia </a:t>
            </a:r>
            <a:r>
              <a:rPr lang="es-ES" sz="2000" baseline="0" dirty="0" smtClean="0"/>
              <a:t>es una época de cambios y de desapego e la familia para volcarse en los amigos,si no se gestina bien, puede resultar un vacío al no sentirse integrado ni con los unos ni con los otros. Las redes sociales, alas que están tan expuestos, por un lado gneran realaciones superficiales, por otro promueven comparación social y el adolescente puede creer que “es menos sociable” que su entrorno.</a:t>
            </a:r>
          </a:p>
          <a:p>
            <a:r>
              <a:rPr lang="es-ES" sz="2000" baseline="0" dirty="0" smtClean="0"/>
              <a:t>El estudio “el coste de la soledad no deseada en España” 2023 de la fundación Once, dice que el 21,9% de los jóvenes españoles entre 16 y 24 años declaran sentirse solos, es el grupo de edad que mas soledad no deseada siente.</a:t>
            </a:r>
          </a:p>
          <a:p>
            <a:endParaRPr lang="es-ES" sz="2000"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6503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000" b="1" dirty="0" smtClean="0"/>
              <a:t>La</a:t>
            </a:r>
            <a:r>
              <a:rPr lang="es-ES" sz="2000" b="1" baseline="0" dirty="0" smtClean="0"/>
              <a:t> adolescencia </a:t>
            </a:r>
            <a:r>
              <a:rPr lang="es-ES" sz="2000" baseline="0" dirty="0" smtClean="0"/>
              <a:t>es una época de cambios y de desapego e la familia para volcarse en los amigos,si no se gestina bien, puede resultar un vacío al no sentirse integrado ni con los unos ni con los otros. Las redes sociales, alas que están tan expuestos, por un lado gneran realaciones superficiales, por otro promueven comparación social y el adolescente puede creer que “es menos sociable” que su entrorno.</a:t>
            </a:r>
          </a:p>
          <a:p>
            <a:r>
              <a:rPr lang="es-ES" sz="2000" baseline="0" dirty="0" smtClean="0"/>
              <a:t>El estudio “el coste de la soledad no deseada en España” 2023 de la fundación Once, dice que el 21,9% de los jóvenes españoles entre 16 y 24 años declaran sentirse solos, es el grupo de edad que mas soledad no deseada siente.</a:t>
            </a:r>
          </a:p>
          <a:p>
            <a:endParaRPr lang="es-ES" sz="2000"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B5FF84-D7A1-D74D-9F8C-5A5FF48CAD5F}"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729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2B9874B7-BDF2-4FE2-8073-9074A7FDF4CC}" type="datetimeFigureOut">
              <a:rPr lang="es-ES" smtClean="0"/>
              <a:t>20/03/2024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3766938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B9874B7-BDF2-4FE2-8073-9074A7FDF4CC}" type="datetimeFigureOut">
              <a:rPr lang="es-ES" smtClean="0"/>
              <a:t>20/03/2024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555040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B9874B7-BDF2-4FE2-8073-9074A7FDF4CC}" type="datetimeFigureOut">
              <a:rPr lang="es-ES" smtClean="0"/>
              <a:t>20/03/2024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60304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2B9874B7-BDF2-4FE2-8073-9074A7FDF4CC}" type="datetimeFigureOut">
              <a:rPr lang="es-ES" smtClean="0"/>
              <a:t>20/03/2024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340521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2B9874B7-BDF2-4FE2-8073-9074A7FDF4CC}" type="datetimeFigureOut">
              <a:rPr lang="es-ES" smtClean="0"/>
              <a:t>20/03/2024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2561591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2B9874B7-BDF2-4FE2-8073-9074A7FDF4CC}" type="datetimeFigureOut">
              <a:rPr lang="es-ES" smtClean="0"/>
              <a:t>20/03/2024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1770416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2B9874B7-BDF2-4FE2-8073-9074A7FDF4CC}" type="datetimeFigureOut">
              <a:rPr lang="es-ES" smtClean="0"/>
              <a:t>20/03/2024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2909553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2B9874B7-BDF2-4FE2-8073-9074A7FDF4CC}" type="datetimeFigureOut">
              <a:rPr lang="es-ES" smtClean="0"/>
              <a:t>20/03/2024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3546843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B9874B7-BDF2-4FE2-8073-9074A7FDF4CC}" type="datetimeFigureOut">
              <a:rPr lang="es-ES" smtClean="0"/>
              <a:t>20/03/2024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1438237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2B9874B7-BDF2-4FE2-8073-9074A7FDF4CC}" type="datetimeFigureOut">
              <a:rPr lang="es-ES" smtClean="0"/>
              <a:t>20/03/2024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2486789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2B9874B7-BDF2-4FE2-8073-9074A7FDF4CC}" type="datetimeFigureOut">
              <a:rPr lang="es-ES" smtClean="0"/>
              <a:t>20/03/2024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AABCCCB-DCD5-49CA-8491-E071B4D91FE6}" type="slidenum">
              <a:rPr lang="es-ES" smtClean="0"/>
              <a:t>‹Nº›</a:t>
            </a:fld>
            <a:endParaRPr lang="es-ES"/>
          </a:p>
        </p:txBody>
      </p:sp>
    </p:spTree>
    <p:extLst>
      <p:ext uri="{BB962C8B-B14F-4D97-AF65-F5344CB8AC3E}">
        <p14:creationId xmlns:p14="http://schemas.microsoft.com/office/powerpoint/2010/main" val="358020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9874B7-BDF2-4FE2-8073-9074A7FDF4CC}" type="datetimeFigureOut">
              <a:rPr lang="es-ES" smtClean="0"/>
              <a:t>20/03/2024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ABCCCB-DCD5-49CA-8491-E071B4D91FE6}" type="slidenum">
              <a:rPr lang="es-ES" smtClean="0"/>
              <a:t>‹Nº›</a:t>
            </a:fld>
            <a:endParaRPr lang="es-ES"/>
          </a:p>
        </p:txBody>
      </p:sp>
    </p:spTree>
    <p:extLst>
      <p:ext uri="{BB962C8B-B14F-4D97-AF65-F5344CB8AC3E}">
        <p14:creationId xmlns:p14="http://schemas.microsoft.com/office/powerpoint/2010/main" val="2038672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8.jpe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1434741" y="153937"/>
            <a:ext cx="9278219" cy="6561496"/>
          </a:xfrm>
          <a:prstGeom prst="rect">
            <a:avLst/>
          </a:prstGeom>
        </p:spPr>
      </p:pic>
    </p:spTree>
    <p:extLst>
      <p:ext uri="{BB962C8B-B14F-4D97-AF65-F5344CB8AC3E}">
        <p14:creationId xmlns:p14="http://schemas.microsoft.com/office/powerpoint/2010/main" val="3779973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23"/>
          <p:cNvSpPr/>
          <p:nvPr/>
        </p:nvSpPr>
        <p:spPr>
          <a:xfrm>
            <a:off x="668594" y="5539490"/>
            <a:ext cx="3360108" cy="461665"/>
          </a:xfrm>
          <a:prstGeom prst="rect">
            <a:avLst/>
          </a:prstGeom>
        </p:spPr>
        <p:txBody>
          <a:bodyPr wrap="square">
            <a:spAutoFit/>
          </a:bodyPr>
          <a:lstStyle/>
          <a:p>
            <a:pPr lvl="0" algn="ctr">
              <a:defRPr/>
            </a:pPr>
            <a:r>
              <a:rPr lang="es-ES" sz="1200" dirty="0" smtClean="0">
                <a:solidFill>
                  <a:prstClr val="black"/>
                </a:solidFill>
                <a:latin typeface="+mj-lt"/>
                <a:cs typeface="Times New Roman" panose="02020603050405020304" pitchFamily="18" charset="0"/>
              </a:rPr>
              <a:t>Maternidad </a:t>
            </a:r>
            <a:endParaRPr lang="es-ES" sz="1200" dirty="0">
              <a:solidFill>
                <a:prstClr val="black"/>
              </a:solidFill>
              <a:latin typeface="+mj-lt"/>
              <a:cs typeface="Times New Roman" panose="02020603050405020304" pitchFamily="18" charset="0"/>
            </a:endParaRPr>
          </a:p>
          <a:p>
            <a:pPr lvl="0" algn="ctr">
              <a:defRPr/>
            </a:pPr>
            <a:r>
              <a:rPr lang="es-ES" sz="1200" dirty="0">
                <a:solidFill>
                  <a:prstClr val="black"/>
                </a:solidFill>
                <a:latin typeface="+mj-lt"/>
                <a:cs typeface="Times New Roman" panose="02020603050405020304" pitchFamily="18" charset="0"/>
              </a:rPr>
              <a:t>Luis Rolando </a:t>
            </a:r>
            <a:r>
              <a:rPr lang="es-ES" sz="1200" dirty="0" err="1">
                <a:solidFill>
                  <a:prstClr val="black"/>
                </a:solidFill>
                <a:latin typeface="+mj-lt"/>
                <a:cs typeface="Times New Roman" panose="02020603050405020304" pitchFamily="18" charset="0"/>
              </a:rPr>
              <a:t>Ixquiac</a:t>
            </a:r>
            <a:r>
              <a:rPr lang="es-ES" sz="1200" dirty="0">
                <a:solidFill>
                  <a:prstClr val="black"/>
                </a:solidFill>
                <a:latin typeface="+mj-lt"/>
                <a:cs typeface="Times New Roman" panose="02020603050405020304" pitchFamily="18" charset="0"/>
              </a:rPr>
              <a:t> </a:t>
            </a:r>
            <a:r>
              <a:rPr lang="es-ES" sz="1200" dirty="0" err="1" smtClean="0">
                <a:solidFill>
                  <a:prstClr val="black"/>
                </a:solidFill>
                <a:latin typeface="+mj-lt"/>
                <a:cs typeface="Times New Roman" panose="02020603050405020304" pitchFamily="18" charset="0"/>
              </a:rPr>
              <a:t>Xicará</a:t>
            </a:r>
            <a:r>
              <a:rPr lang="es-ES" sz="1200" dirty="0" smtClean="0">
                <a:solidFill>
                  <a:prstClr val="black"/>
                </a:solidFill>
                <a:latin typeface="+mj-lt"/>
                <a:cs typeface="Times New Roman" panose="02020603050405020304" pitchFamily="18" charset="0"/>
              </a:rPr>
              <a:t> (1945-2018)</a:t>
            </a:r>
            <a:endParaRPr kumimoji="0" lang="es-ES" sz="1200" b="0" i="0" u="none" strike="noStrike" kern="1200" cap="none" spc="0" normalizeH="0" baseline="0" noProof="0" dirty="0">
              <a:ln>
                <a:noFill/>
              </a:ln>
              <a:solidFill>
                <a:prstClr val="black"/>
              </a:solidFill>
              <a:effectLst/>
              <a:uLnTx/>
              <a:uFillTx/>
              <a:latin typeface="+mj-lt"/>
              <a:cs typeface="Times New Roman" panose="02020603050405020304" pitchFamily="18" charset="0"/>
            </a:endParaRPr>
          </a:p>
        </p:txBody>
      </p:sp>
      <p:graphicFrame>
        <p:nvGraphicFramePr>
          <p:cNvPr id="9" name="Diagrama 8"/>
          <p:cNvGraphicFramePr/>
          <p:nvPr>
            <p:extLst>
              <p:ext uri="{D42A27DB-BD31-4B8C-83A1-F6EECF244321}">
                <p14:modId xmlns:p14="http://schemas.microsoft.com/office/powerpoint/2010/main" val="178560251"/>
              </p:ext>
            </p:extLst>
          </p:nvPr>
        </p:nvGraphicFramePr>
        <p:xfrm>
          <a:off x="4405745" y="1425668"/>
          <a:ext cx="6265498" cy="4945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agen 2"/>
          <p:cNvPicPr>
            <a:picLocks noChangeAspect="1"/>
          </p:cNvPicPr>
          <p:nvPr/>
        </p:nvPicPr>
        <p:blipFill>
          <a:blip r:embed="rId8"/>
          <a:stretch>
            <a:fillRect/>
          </a:stretch>
        </p:blipFill>
        <p:spPr>
          <a:xfrm>
            <a:off x="928747" y="1533832"/>
            <a:ext cx="3099955" cy="3802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Imagen 7"/>
          <p:cNvPicPr>
            <a:picLocks noChangeAspect="1"/>
          </p:cNvPicPr>
          <p:nvPr/>
        </p:nvPicPr>
        <p:blipFill>
          <a:blip r:embed="rId9"/>
          <a:stretch>
            <a:fillRect/>
          </a:stretch>
        </p:blipFill>
        <p:spPr>
          <a:xfrm>
            <a:off x="2408903" y="355060"/>
            <a:ext cx="7085996" cy="771525"/>
          </a:xfrm>
          <a:prstGeom prst="rect">
            <a:avLst/>
          </a:prstGeom>
        </p:spPr>
      </p:pic>
    </p:spTree>
    <p:extLst>
      <p:ext uri="{BB962C8B-B14F-4D97-AF65-F5344CB8AC3E}">
        <p14:creationId xmlns:p14="http://schemas.microsoft.com/office/powerpoint/2010/main" val="2244832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23"/>
          <p:cNvSpPr/>
          <p:nvPr/>
        </p:nvSpPr>
        <p:spPr>
          <a:xfrm>
            <a:off x="487169" y="5594127"/>
            <a:ext cx="3895051" cy="461665"/>
          </a:xfrm>
          <a:prstGeom prst="rect">
            <a:avLst/>
          </a:prstGeom>
        </p:spPr>
        <p:txBody>
          <a:bodyPr wrap="square">
            <a:spAutoFit/>
          </a:bodyPr>
          <a:lstStyle/>
          <a:p>
            <a:pPr lvl="0" algn="ctr">
              <a:defRPr/>
            </a:pPr>
            <a:r>
              <a:rPr lang="es-ES" sz="1200" dirty="0">
                <a:solidFill>
                  <a:prstClr val="black"/>
                </a:solidFill>
                <a:latin typeface="+mj-lt"/>
                <a:cs typeface="Times New Roman" panose="02020603050405020304" pitchFamily="18" charset="0"/>
              </a:rPr>
              <a:t>El </a:t>
            </a:r>
            <a:r>
              <a:rPr lang="es-ES" sz="1200" dirty="0" smtClean="0">
                <a:solidFill>
                  <a:prstClr val="black"/>
                </a:solidFill>
                <a:latin typeface="+mj-lt"/>
                <a:cs typeface="Times New Roman" panose="02020603050405020304" pitchFamily="18" charset="0"/>
              </a:rPr>
              <a:t>lago, 1920</a:t>
            </a:r>
          </a:p>
          <a:p>
            <a:pPr lvl="0" algn="ctr">
              <a:defRPr/>
            </a:pPr>
            <a:r>
              <a:rPr lang="es-ES" sz="1200" dirty="0">
                <a:solidFill>
                  <a:prstClr val="black"/>
                </a:solidFill>
                <a:latin typeface="+mj-lt"/>
                <a:cs typeface="Times New Roman" panose="02020603050405020304" pitchFamily="18" charset="0"/>
              </a:rPr>
              <a:t>Georgia </a:t>
            </a:r>
            <a:r>
              <a:rPr lang="es-ES" sz="1200" dirty="0" err="1" smtClean="0">
                <a:solidFill>
                  <a:prstClr val="black"/>
                </a:solidFill>
                <a:latin typeface="+mj-lt"/>
                <a:cs typeface="Times New Roman" panose="02020603050405020304" pitchFamily="18" charset="0"/>
              </a:rPr>
              <a:t>O'Keeffe</a:t>
            </a:r>
            <a:r>
              <a:rPr lang="es-ES" sz="1200" dirty="0" smtClean="0">
                <a:solidFill>
                  <a:prstClr val="black"/>
                </a:solidFill>
                <a:latin typeface="+mj-lt"/>
                <a:cs typeface="Times New Roman" panose="02020603050405020304" pitchFamily="18" charset="0"/>
              </a:rPr>
              <a:t> (1887-1986)</a:t>
            </a:r>
            <a:endParaRPr kumimoji="0" lang="es-ES" sz="1200" b="0" i="0" u="none" strike="noStrike" kern="1200" cap="none" spc="0" normalizeH="0" baseline="0" noProof="0" dirty="0">
              <a:ln>
                <a:noFill/>
              </a:ln>
              <a:solidFill>
                <a:prstClr val="black"/>
              </a:solidFill>
              <a:effectLst/>
              <a:uLnTx/>
              <a:uFillTx/>
              <a:latin typeface="+mj-lt"/>
              <a:cs typeface="Times New Roman" panose="02020603050405020304" pitchFamily="18" charset="0"/>
            </a:endParaRPr>
          </a:p>
        </p:txBody>
      </p:sp>
      <p:graphicFrame>
        <p:nvGraphicFramePr>
          <p:cNvPr id="9" name="Diagrama 8"/>
          <p:cNvGraphicFramePr/>
          <p:nvPr>
            <p:extLst>
              <p:ext uri="{D42A27DB-BD31-4B8C-83A1-F6EECF244321}">
                <p14:modId xmlns:p14="http://schemas.microsoft.com/office/powerpoint/2010/main" val="27932021"/>
              </p:ext>
            </p:extLst>
          </p:nvPr>
        </p:nvGraphicFramePr>
        <p:xfrm>
          <a:off x="4382220" y="1422264"/>
          <a:ext cx="6450323" cy="4689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a:stretch>
            <a:fillRect/>
          </a:stretch>
        </p:blipFill>
        <p:spPr>
          <a:xfrm>
            <a:off x="2408903" y="355060"/>
            <a:ext cx="7085996" cy="771525"/>
          </a:xfrm>
          <a:prstGeom prst="rect">
            <a:avLst/>
          </a:prstGeom>
        </p:spPr>
      </p:pic>
      <p:pic>
        <p:nvPicPr>
          <p:cNvPr id="4" name="Imagen 3"/>
          <p:cNvPicPr>
            <a:picLocks noChangeAspect="1"/>
          </p:cNvPicPr>
          <p:nvPr/>
        </p:nvPicPr>
        <p:blipFill>
          <a:blip r:embed="rId9"/>
          <a:stretch>
            <a:fillRect/>
          </a:stretch>
        </p:blipFill>
        <p:spPr>
          <a:xfrm>
            <a:off x="832492" y="1553446"/>
            <a:ext cx="3152822" cy="3909499"/>
          </a:xfrm>
          <a:prstGeom prst="rect">
            <a:avLst/>
          </a:prstGeom>
          <a:scene3d>
            <a:camera prst="orthographicFront">
              <a:rot lat="0" lon="0" rev="300000"/>
            </a:camera>
            <a:lightRig rig="threePt" dir="t"/>
          </a:scene3d>
          <a:sp3d contourW="12700">
            <a:bevelT prst="convex"/>
            <a:bevelB/>
            <a:contourClr>
              <a:srgbClr val="71195A"/>
            </a:contourClr>
          </a:sp3d>
        </p:spPr>
      </p:pic>
    </p:spTree>
    <p:extLst>
      <p:ext uri="{BB962C8B-B14F-4D97-AF65-F5344CB8AC3E}">
        <p14:creationId xmlns:p14="http://schemas.microsoft.com/office/powerpoint/2010/main" val="3298428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23"/>
          <p:cNvSpPr/>
          <p:nvPr/>
        </p:nvSpPr>
        <p:spPr>
          <a:xfrm>
            <a:off x="461377" y="5826757"/>
            <a:ext cx="3895051" cy="276999"/>
          </a:xfrm>
          <a:prstGeom prst="rect">
            <a:avLst/>
          </a:prstGeom>
        </p:spPr>
        <p:txBody>
          <a:bodyPr wrap="square">
            <a:spAutoFit/>
          </a:bodyPr>
          <a:lstStyle/>
          <a:p>
            <a:pPr lvl="0" algn="ctr">
              <a:defRPr/>
            </a:pPr>
            <a:r>
              <a:rPr lang="es-ES" sz="1200" dirty="0" smtClean="0">
                <a:solidFill>
                  <a:prstClr val="black"/>
                </a:solidFill>
                <a:latin typeface="+mj-lt"/>
                <a:cs typeface="Times New Roman" panose="02020603050405020304" pitchFamily="18" charset="0"/>
              </a:rPr>
              <a:t>Camilla </a:t>
            </a:r>
            <a:r>
              <a:rPr lang="es-ES" sz="1200" dirty="0" err="1" smtClean="0">
                <a:solidFill>
                  <a:prstClr val="black"/>
                </a:solidFill>
                <a:latin typeface="+mj-lt"/>
                <a:cs typeface="Times New Roman" panose="02020603050405020304" pitchFamily="18" charset="0"/>
              </a:rPr>
              <a:t>Engström</a:t>
            </a:r>
            <a:r>
              <a:rPr lang="es-ES" sz="1200" dirty="0" smtClean="0">
                <a:solidFill>
                  <a:prstClr val="black"/>
                </a:solidFill>
                <a:latin typeface="+mj-lt"/>
                <a:cs typeface="Times New Roman" panose="02020603050405020304" pitchFamily="18" charset="0"/>
              </a:rPr>
              <a:t> (1989)</a:t>
            </a:r>
            <a:endParaRPr kumimoji="0" lang="es-ES" sz="1200" b="0" i="0" u="none" strike="noStrike" kern="1200" cap="none" spc="0" normalizeH="0" baseline="0" noProof="0" dirty="0">
              <a:ln>
                <a:noFill/>
              </a:ln>
              <a:solidFill>
                <a:prstClr val="black"/>
              </a:solidFill>
              <a:effectLst/>
              <a:uLnTx/>
              <a:uFillTx/>
              <a:latin typeface="+mj-lt"/>
              <a:cs typeface="Times New Roman" panose="02020603050405020304" pitchFamily="18" charset="0"/>
            </a:endParaRPr>
          </a:p>
        </p:txBody>
      </p:sp>
      <p:graphicFrame>
        <p:nvGraphicFramePr>
          <p:cNvPr id="9" name="Diagrama 8"/>
          <p:cNvGraphicFramePr/>
          <p:nvPr>
            <p:extLst>
              <p:ext uri="{D42A27DB-BD31-4B8C-83A1-F6EECF244321}">
                <p14:modId xmlns:p14="http://schemas.microsoft.com/office/powerpoint/2010/main" val="25808885"/>
              </p:ext>
            </p:extLst>
          </p:nvPr>
        </p:nvGraphicFramePr>
        <p:xfrm>
          <a:off x="4382220" y="1422264"/>
          <a:ext cx="6450323" cy="4689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a:stretch>
            <a:fillRect/>
          </a:stretch>
        </p:blipFill>
        <p:spPr>
          <a:xfrm>
            <a:off x="2408903" y="355060"/>
            <a:ext cx="7085996" cy="771525"/>
          </a:xfrm>
          <a:prstGeom prst="rect">
            <a:avLst/>
          </a:prstGeom>
        </p:spPr>
      </p:pic>
      <p:pic>
        <p:nvPicPr>
          <p:cNvPr id="6" name="Imagen 5"/>
          <p:cNvPicPr>
            <a:picLocks noChangeAspect="1"/>
          </p:cNvPicPr>
          <p:nvPr/>
        </p:nvPicPr>
        <p:blipFill>
          <a:blip r:embed="rId9"/>
          <a:stretch>
            <a:fillRect/>
          </a:stretch>
        </p:blipFill>
        <p:spPr>
          <a:xfrm>
            <a:off x="733787" y="1359215"/>
            <a:ext cx="3401815" cy="4234912"/>
          </a:xfrm>
          <a:prstGeom prst="rect">
            <a:avLst/>
          </a:prstGeom>
          <a:effectLst>
            <a:glow rad="228600">
              <a:srgbClr val="71195A">
                <a:alpha val="40000"/>
              </a:srgbClr>
            </a:glow>
          </a:effectLst>
          <a:scene3d>
            <a:camera prst="orthographicFront"/>
            <a:lightRig rig="threePt" dir="t"/>
          </a:scene3d>
          <a:sp3d>
            <a:bevelT/>
          </a:sp3d>
        </p:spPr>
      </p:pic>
    </p:spTree>
    <p:extLst>
      <p:ext uri="{BB962C8B-B14F-4D97-AF65-F5344CB8AC3E}">
        <p14:creationId xmlns:p14="http://schemas.microsoft.com/office/powerpoint/2010/main" val="4068034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p:cNvGraphicFramePr/>
          <p:nvPr>
            <p:extLst/>
          </p:nvPr>
        </p:nvGraphicFramePr>
        <p:xfrm>
          <a:off x="4405745" y="1425668"/>
          <a:ext cx="6265498" cy="4945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p:cNvPicPr>
            <a:picLocks noChangeAspect="1"/>
          </p:cNvPicPr>
          <p:nvPr/>
        </p:nvPicPr>
        <p:blipFill>
          <a:blip r:embed="rId8"/>
          <a:stretch>
            <a:fillRect/>
          </a:stretch>
        </p:blipFill>
        <p:spPr>
          <a:xfrm>
            <a:off x="2408903" y="355060"/>
            <a:ext cx="7085996" cy="771525"/>
          </a:xfrm>
          <a:prstGeom prst="rect">
            <a:avLst/>
          </a:prstGeom>
        </p:spPr>
      </p:pic>
      <p:pic>
        <p:nvPicPr>
          <p:cNvPr id="2" name="Picture 2" descr="Foto: Fuente: iStock"/>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0084" y="2325806"/>
            <a:ext cx="3874601" cy="290595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440084" y="5231757"/>
            <a:ext cx="1319514" cy="261610"/>
          </a:xfrm>
          <a:prstGeom prst="rect">
            <a:avLst/>
          </a:prstGeom>
          <a:noFill/>
        </p:spPr>
        <p:txBody>
          <a:bodyPr wrap="square" rtlCol="0">
            <a:spAutoFit/>
          </a:bodyPr>
          <a:lstStyle/>
          <a:p>
            <a:r>
              <a:rPr lang="es-ES" sz="1100" dirty="0"/>
              <a:t>Fuente: iStock</a:t>
            </a:r>
          </a:p>
        </p:txBody>
      </p:sp>
    </p:spTree>
    <p:extLst>
      <p:ext uri="{BB962C8B-B14F-4D97-AF65-F5344CB8AC3E}">
        <p14:creationId xmlns:p14="http://schemas.microsoft.com/office/powerpoint/2010/main" val="12430068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p:cNvGraphicFramePr/>
          <p:nvPr>
            <p:extLst/>
          </p:nvPr>
        </p:nvGraphicFramePr>
        <p:xfrm>
          <a:off x="4405745" y="1467555"/>
          <a:ext cx="7063766" cy="49037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p:cNvPicPr>
            <a:picLocks noChangeAspect="1"/>
          </p:cNvPicPr>
          <p:nvPr/>
        </p:nvPicPr>
        <p:blipFill>
          <a:blip r:embed="rId8"/>
          <a:stretch>
            <a:fillRect/>
          </a:stretch>
        </p:blipFill>
        <p:spPr>
          <a:xfrm>
            <a:off x="2408903" y="355060"/>
            <a:ext cx="7085996" cy="771525"/>
          </a:xfrm>
          <a:prstGeom prst="rect">
            <a:avLst/>
          </a:prstGeom>
        </p:spPr>
      </p:pic>
      <p:sp>
        <p:nvSpPr>
          <p:cNvPr id="3" name="CuadroTexto 2"/>
          <p:cNvSpPr txBox="1"/>
          <p:nvPr/>
        </p:nvSpPr>
        <p:spPr>
          <a:xfrm>
            <a:off x="440083" y="5231757"/>
            <a:ext cx="1817341" cy="261610"/>
          </a:xfrm>
          <a:prstGeom prst="rect">
            <a:avLst/>
          </a:prstGeom>
          <a:noFill/>
        </p:spPr>
        <p:txBody>
          <a:bodyPr wrap="square" rtlCol="0">
            <a:spAutoFit/>
          </a:bodyPr>
          <a:lstStyle/>
          <a:p>
            <a:r>
              <a:rPr lang="es-ES" sz="1100" dirty="0"/>
              <a:t>Foto ilustrativa Shutterstock</a:t>
            </a:r>
          </a:p>
        </p:txBody>
      </p:sp>
      <p:pic>
        <p:nvPicPr>
          <p:cNvPr id="1026" name="Picture 2" descr="No es bueno que el hombre esté solo&quot;: cómo afectan a su salud las rupturas  y la soledad"/>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9284" y="2166912"/>
            <a:ext cx="4086461" cy="3064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747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zeropsicologos.com/blog/wp-content/uploads/2022/09/adolescencia-soled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025" y="2050870"/>
            <a:ext cx="4411424" cy="326445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a 8"/>
          <p:cNvGraphicFramePr/>
          <p:nvPr>
            <p:extLst/>
          </p:nvPr>
        </p:nvGraphicFramePr>
        <p:xfrm>
          <a:off x="4405745" y="1467555"/>
          <a:ext cx="7063766" cy="49037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n 7"/>
          <p:cNvPicPr>
            <a:picLocks noChangeAspect="1"/>
          </p:cNvPicPr>
          <p:nvPr/>
        </p:nvPicPr>
        <p:blipFill>
          <a:blip r:embed="rId9"/>
          <a:stretch>
            <a:fillRect/>
          </a:stretch>
        </p:blipFill>
        <p:spPr>
          <a:xfrm>
            <a:off x="2408903" y="355060"/>
            <a:ext cx="7085996" cy="771525"/>
          </a:xfrm>
          <a:prstGeom prst="rect">
            <a:avLst/>
          </a:prstGeom>
        </p:spPr>
      </p:pic>
      <p:sp>
        <p:nvSpPr>
          <p:cNvPr id="3" name="CuadroTexto 2"/>
          <p:cNvSpPr txBox="1"/>
          <p:nvPr/>
        </p:nvSpPr>
        <p:spPr>
          <a:xfrm>
            <a:off x="440084" y="5231757"/>
            <a:ext cx="1319514" cy="430887"/>
          </a:xfrm>
          <a:prstGeom prst="rect">
            <a:avLst/>
          </a:prstGeom>
          <a:noFill/>
        </p:spPr>
        <p:txBody>
          <a:bodyPr wrap="square" rtlCol="0">
            <a:spAutoFit/>
          </a:bodyPr>
          <a:lstStyle/>
          <a:p>
            <a:r>
              <a:rPr lang="es-ES" sz="1100" dirty="0"/>
              <a:t>Fuente: </a:t>
            </a:r>
            <a:r>
              <a:rPr lang="es-ES" sz="1100" dirty="0" smtClean="0"/>
              <a:t>ceroblog</a:t>
            </a:r>
          </a:p>
          <a:p>
            <a:endParaRPr lang="es-ES" sz="1100" dirty="0"/>
          </a:p>
        </p:txBody>
      </p:sp>
    </p:spTree>
    <p:extLst>
      <p:ext uri="{BB962C8B-B14F-4D97-AF65-F5344CB8AC3E}">
        <p14:creationId xmlns:p14="http://schemas.microsoft.com/office/powerpoint/2010/main" val="1022423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stretch>
            <a:fillRect/>
          </a:stretch>
        </p:blipFill>
        <p:spPr>
          <a:xfrm>
            <a:off x="2408903" y="355060"/>
            <a:ext cx="7085996" cy="771525"/>
          </a:xfrm>
          <a:prstGeom prst="rect">
            <a:avLst/>
          </a:prstGeom>
        </p:spPr>
      </p:pic>
      <p:pic>
        <p:nvPicPr>
          <p:cNvPr id="6" name="Imagen 5"/>
          <p:cNvPicPr>
            <a:picLocks noChangeAspect="1"/>
          </p:cNvPicPr>
          <p:nvPr/>
        </p:nvPicPr>
        <p:blipFill>
          <a:blip r:embed="rId4"/>
          <a:stretch>
            <a:fillRect/>
          </a:stretch>
        </p:blipFill>
        <p:spPr>
          <a:xfrm>
            <a:off x="3846543" y="2155468"/>
            <a:ext cx="4553701" cy="3589800"/>
          </a:xfrm>
          <a:prstGeom prst="rect">
            <a:avLst/>
          </a:prstGeom>
        </p:spPr>
      </p:pic>
    </p:spTree>
    <p:extLst>
      <p:ext uri="{BB962C8B-B14F-4D97-AF65-F5344CB8AC3E}">
        <p14:creationId xmlns:p14="http://schemas.microsoft.com/office/powerpoint/2010/main" val="407333301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1027</Words>
  <Application>Microsoft Office PowerPoint</Application>
  <PresentationFormat>Panorámica</PresentationFormat>
  <Paragraphs>79</Paragraphs>
  <Slides>8</Slides>
  <Notes>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Arial</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Usuario de Windows</cp:lastModifiedBy>
  <cp:revision>23</cp:revision>
  <dcterms:created xsi:type="dcterms:W3CDTF">2024-03-10T15:03:25Z</dcterms:created>
  <dcterms:modified xsi:type="dcterms:W3CDTF">2024-03-20T17:42:07Z</dcterms:modified>
</cp:coreProperties>
</file>