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6858000" cx="9144000"/>
  <p:notesSz cx="9926625" cy="6797675"/>
  <p:embeddedFontLst>
    <p:embeddedFont>
      <p:font typeface="Arial Black"/>
      <p:regular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09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141">
          <p15:clr>
            <a:srgbClr val="000000"/>
          </p15:clr>
        </p15:guide>
        <p15:guide id="2" pos="3127">
          <p15:clr>
            <a:srgbClr val="000000"/>
          </p15:clr>
        </p15:guide>
      </p15:notesGuideLst>
    </p:ext>
    <p:ext uri="GoogleSlidesCustomDataVersion2">
      <go:slidesCustomData xmlns:go="http://customooxmlschemas.google.com/" r:id="rId12" roundtripDataSignature="AMtx7mjTdBu2gsBCagDXkIiVbpmf6aSc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09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141" orient="horz"/>
        <p:guide pos="3127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ArialBlack-regular.fntdata"/><Relationship Id="rId10" Type="http://schemas.openxmlformats.org/officeDocument/2006/relationships/slide" Target="slides/slide5.xml"/><Relationship Id="rId12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400" lIns="90800" spcFirstLastPara="1" rIns="90800" wrap="square" tIns="45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/>
          <p:nvPr>
            <p:ph idx="3" type="sldImg"/>
          </p:nvPr>
        </p:nvSpPr>
        <p:spPr>
          <a:xfrm>
            <a:off x="3263900" y="509587"/>
            <a:ext cx="3398837" cy="2549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" name="Google Shape;5;n"/>
          <p:cNvSpPr txBox="1"/>
          <p:nvPr>
            <p:ph idx="1" type="body"/>
          </p:nvPr>
        </p:nvSpPr>
        <p:spPr>
          <a:xfrm>
            <a:off x="1322387" y="3228975"/>
            <a:ext cx="7281862" cy="305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400" lIns="90800" spcFirstLastPara="1" rIns="90800" wrap="square" tIns="454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" name="Google Shape;6;n"/>
          <p:cNvSpPr txBox="1"/>
          <p:nvPr>
            <p:ph idx="10" type="dt"/>
          </p:nvPr>
        </p:nvSpPr>
        <p:spPr>
          <a:xfrm>
            <a:off x="5626100" y="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400" lIns="90800" spcFirstLastPara="1" rIns="90800" wrap="square" tIns="45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45795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400" lIns="90800" spcFirstLastPara="1" rIns="90800" wrap="square" tIns="45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626100" y="6457950"/>
            <a:ext cx="4300537" cy="339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400" lIns="90800" spcFirstLastPara="1" rIns="90800" wrap="square" tIns="454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/>
          <p:nvPr>
            <p:ph idx="1" type="body"/>
          </p:nvPr>
        </p:nvSpPr>
        <p:spPr>
          <a:xfrm>
            <a:off x="1322387" y="3228975"/>
            <a:ext cx="7281862" cy="3059112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:notes"/>
          <p:cNvSpPr/>
          <p:nvPr>
            <p:ph idx="2" type="sldImg"/>
          </p:nvPr>
        </p:nvSpPr>
        <p:spPr>
          <a:xfrm>
            <a:off x="3263900" y="509587"/>
            <a:ext cx="3398837" cy="2549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1322387" y="3228975"/>
            <a:ext cx="7281862" cy="3059112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3263900" y="509587"/>
            <a:ext cx="3398837" cy="2549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1322387" y="3228975"/>
            <a:ext cx="7281862" cy="3059112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:notes"/>
          <p:cNvSpPr/>
          <p:nvPr>
            <p:ph idx="2" type="sldImg"/>
          </p:nvPr>
        </p:nvSpPr>
        <p:spPr>
          <a:xfrm>
            <a:off x="3263900" y="509587"/>
            <a:ext cx="3398837" cy="25495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c2e34ea517_3_0:notes"/>
          <p:cNvSpPr txBox="1"/>
          <p:nvPr>
            <p:ph idx="1" type="body"/>
          </p:nvPr>
        </p:nvSpPr>
        <p:spPr>
          <a:xfrm>
            <a:off x="1322387" y="3228975"/>
            <a:ext cx="7281900" cy="305910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2c2e34ea517_3_0:notes"/>
          <p:cNvSpPr/>
          <p:nvPr>
            <p:ph idx="2" type="sldImg"/>
          </p:nvPr>
        </p:nvSpPr>
        <p:spPr>
          <a:xfrm>
            <a:off x="3263900" y="509587"/>
            <a:ext cx="3398700" cy="2549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c2e34ea517_0_574:notes"/>
          <p:cNvSpPr txBox="1"/>
          <p:nvPr>
            <p:ph idx="1" type="body"/>
          </p:nvPr>
        </p:nvSpPr>
        <p:spPr>
          <a:xfrm>
            <a:off x="1322387" y="3228975"/>
            <a:ext cx="7281900" cy="305910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g2c2e34ea517_0_574:notes"/>
          <p:cNvSpPr/>
          <p:nvPr>
            <p:ph idx="2" type="sldImg"/>
          </p:nvPr>
        </p:nvSpPr>
        <p:spPr>
          <a:xfrm>
            <a:off x="3263900" y="509587"/>
            <a:ext cx="3398700" cy="2549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914400" y="2873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711200" y="2078037"/>
            <a:ext cx="7607300" cy="3878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0071BD"/>
              </a:buClr>
              <a:buSzPts val="1800"/>
              <a:buChar char="•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2" type="sldNum"/>
          </p:nvPr>
        </p:nvSpPr>
        <p:spPr>
          <a:xfrm>
            <a:off x="4208462" y="6359525"/>
            <a:ext cx="728662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0071BD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26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4208462" y="6359525"/>
            <a:ext cx="728662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c2e34ea517_0_75"/>
          <p:cNvSpPr/>
          <p:nvPr/>
        </p:nvSpPr>
        <p:spPr>
          <a:xfrm rot="5400000">
            <a:off x="1588261" y="-554278"/>
            <a:ext cx="5967477" cy="7966501"/>
          </a:xfrm>
          <a:custGeom>
            <a:rect b="b" l="l" r="r" t="t"/>
            <a:pathLst>
              <a:path extrusionOk="0" h="135756" w="76269">
                <a:moveTo>
                  <a:pt x="64053" y="3217"/>
                </a:moveTo>
                <a:cubicBezTo>
                  <a:pt x="64365" y="3217"/>
                  <a:pt x="64677" y="3217"/>
                  <a:pt x="64988" y="3218"/>
                </a:cubicBezTo>
                <a:cubicBezTo>
                  <a:pt x="67433" y="3223"/>
                  <a:pt x="69877" y="3357"/>
                  <a:pt x="72321" y="3433"/>
                </a:cubicBezTo>
                <a:cubicBezTo>
                  <a:pt x="72373" y="3435"/>
                  <a:pt x="72425" y="3451"/>
                  <a:pt x="72501" y="3464"/>
                </a:cubicBezTo>
                <a:cubicBezTo>
                  <a:pt x="72558" y="4482"/>
                  <a:pt x="72626" y="5491"/>
                  <a:pt x="72672" y="6502"/>
                </a:cubicBezTo>
                <a:cubicBezTo>
                  <a:pt x="72789" y="9105"/>
                  <a:pt x="72939" y="11708"/>
                  <a:pt x="72997" y="14314"/>
                </a:cubicBezTo>
                <a:cubicBezTo>
                  <a:pt x="73067" y="17533"/>
                  <a:pt x="73082" y="20754"/>
                  <a:pt x="73075" y="23974"/>
                </a:cubicBezTo>
                <a:cubicBezTo>
                  <a:pt x="73069" y="27249"/>
                  <a:pt x="72991" y="30523"/>
                  <a:pt x="72973" y="33798"/>
                </a:cubicBezTo>
                <a:cubicBezTo>
                  <a:pt x="72947" y="38569"/>
                  <a:pt x="72938" y="43338"/>
                  <a:pt x="72943" y="48109"/>
                </a:cubicBezTo>
                <a:cubicBezTo>
                  <a:pt x="72947" y="51395"/>
                  <a:pt x="73012" y="54681"/>
                  <a:pt x="73008" y="57966"/>
                </a:cubicBezTo>
                <a:cubicBezTo>
                  <a:pt x="73003" y="60573"/>
                  <a:pt x="72931" y="63181"/>
                  <a:pt x="72896" y="65788"/>
                </a:cubicBezTo>
                <a:cubicBezTo>
                  <a:pt x="72851" y="69181"/>
                  <a:pt x="72793" y="72575"/>
                  <a:pt x="72775" y="75968"/>
                </a:cubicBezTo>
                <a:cubicBezTo>
                  <a:pt x="72748" y="81305"/>
                  <a:pt x="72795" y="86643"/>
                  <a:pt x="72719" y="91978"/>
                </a:cubicBezTo>
                <a:cubicBezTo>
                  <a:pt x="72679" y="94757"/>
                  <a:pt x="72421" y="97532"/>
                  <a:pt x="72299" y="100311"/>
                </a:cubicBezTo>
                <a:cubicBezTo>
                  <a:pt x="72177" y="103142"/>
                  <a:pt x="72091" y="105977"/>
                  <a:pt x="72005" y="108809"/>
                </a:cubicBezTo>
                <a:cubicBezTo>
                  <a:pt x="71920" y="111656"/>
                  <a:pt x="71855" y="114503"/>
                  <a:pt x="71778" y="117349"/>
                </a:cubicBezTo>
                <a:cubicBezTo>
                  <a:pt x="71689" y="120704"/>
                  <a:pt x="71604" y="124058"/>
                  <a:pt x="71503" y="127413"/>
                </a:cubicBezTo>
                <a:cubicBezTo>
                  <a:pt x="71469" y="128548"/>
                  <a:pt x="71394" y="129681"/>
                  <a:pt x="71334" y="130861"/>
                </a:cubicBezTo>
                <a:cubicBezTo>
                  <a:pt x="71219" y="130855"/>
                  <a:pt x="71149" y="130865"/>
                  <a:pt x="71089" y="130847"/>
                </a:cubicBezTo>
                <a:cubicBezTo>
                  <a:pt x="70471" y="130677"/>
                  <a:pt x="69849" y="130636"/>
                  <a:pt x="69224" y="130636"/>
                </a:cubicBezTo>
                <a:cubicBezTo>
                  <a:pt x="68654" y="130636"/>
                  <a:pt x="68083" y="130670"/>
                  <a:pt x="67511" y="130670"/>
                </a:cubicBezTo>
                <a:cubicBezTo>
                  <a:pt x="67490" y="130670"/>
                  <a:pt x="67469" y="130670"/>
                  <a:pt x="67448" y="130670"/>
                </a:cubicBezTo>
                <a:cubicBezTo>
                  <a:pt x="65391" y="130662"/>
                  <a:pt x="63334" y="130581"/>
                  <a:pt x="61278" y="130537"/>
                </a:cubicBezTo>
                <a:cubicBezTo>
                  <a:pt x="59371" y="130497"/>
                  <a:pt x="57466" y="130458"/>
                  <a:pt x="55559" y="130434"/>
                </a:cubicBezTo>
                <a:cubicBezTo>
                  <a:pt x="52776" y="130395"/>
                  <a:pt x="49993" y="130358"/>
                  <a:pt x="47209" y="130342"/>
                </a:cubicBezTo>
                <a:cubicBezTo>
                  <a:pt x="44823" y="130328"/>
                  <a:pt x="42437" y="130321"/>
                  <a:pt x="40051" y="130321"/>
                </a:cubicBezTo>
                <a:cubicBezTo>
                  <a:pt x="39228" y="130321"/>
                  <a:pt x="38404" y="130322"/>
                  <a:pt x="37581" y="130324"/>
                </a:cubicBezTo>
                <a:cubicBezTo>
                  <a:pt x="35442" y="130326"/>
                  <a:pt x="33302" y="130347"/>
                  <a:pt x="31163" y="130388"/>
                </a:cubicBezTo>
                <a:cubicBezTo>
                  <a:pt x="27737" y="130454"/>
                  <a:pt x="24310" y="130493"/>
                  <a:pt x="20887" y="130637"/>
                </a:cubicBezTo>
                <a:cubicBezTo>
                  <a:pt x="18022" y="130759"/>
                  <a:pt x="15163" y="131024"/>
                  <a:pt x="12300" y="131212"/>
                </a:cubicBezTo>
                <a:cubicBezTo>
                  <a:pt x="11042" y="131295"/>
                  <a:pt x="9781" y="131320"/>
                  <a:pt x="8524" y="131413"/>
                </a:cubicBezTo>
                <a:cubicBezTo>
                  <a:pt x="7333" y="131501"/>
                  <a:pt x="6148" y="131644"/>
                  <a:pt x="4925" y="131766"/>
                </a:cubicBezTo>
                <a:cubicBezTo>
                  <a:pt x="4925" y="131339"/>
                  <a:pt x="4921" y="130905"/>
                  <a:pt x="4927" y="130471"/>
                </a:cubicBezTo>
                <a:cubicBezTo>
                  <a:pt x="4957" y="127931"/>
                  <a:pt x="4958" y="125391"/>
                  <a:pt x="5030" y="122852"/>
                </a:cubicBezTo>
                <a:cubicBezTo>
                  <a:pt x="5144" y="118777"/>
                  <a:pt x="5357" y="114702"/>
                  <a:pt x="5429" y="110625"/>
                </a:cubicBezTo>
                <a:cubicBezTo>
                  <a:pt x="5483" y="107634"/>
                  <a:pt x="5361" y="104638"/>
                  <a:pt x="5350" y="101643"/>
                </a:cubicBezTo>
                <a:cubicBezTo>
                  <a:pt x="5339" y="98973"/>
                  <a:pt x="5395" y="96301"/>
                  <a:pt x="5381" y="93629"/>
                </a:cubicBezTo>
                <a:cubicBezTo>
                  <a:pt x="5369" y="91251"/>
                  <a:pt x="5300" y="88874"/>
                  <a:pt x="5258" y="86494"/>
                </a:cubicBezTo>
                <a:cubicBezTo>
                  <a:pt x="5197" y="83129"/>
                  <a:pt x="5150" y="79762"/>
                  <a:pt x="5075" y="76395"/>
                </a:cubicBezTo>
                <a:cubicBezTo>
                  <a:pt x="4986" y="72413"/>
                  <a:pt x="4862" y="68431"/>
                  <a:pt x="4774" y="64447"/>
                </a:cubicBezTo>
                <a:cubicBezTo>
                  <a:pt x="4707" y="61428"/>
                  <a:pt x="4697" y="58407"/>
                  <a:pt x="4615" y="55388"/>
                </a:cubicBezTo>
                <a:cubicBezTo>
                  <a:pt x="4497" y="51046"/>
                  <a:pt x="4524" y="46706"/>
                  <a:pt x="4759" y="42368"/>
                </a:cubicBezTo>
                <a:cubicBezTo>
                  <a:pt x="4987" y="38179"/>
                  <a:pt x="5216" y="33989"/>
                  <a:pt x="5446" y="29799"/>
                </a:cubicBezTo>
                <a:cubicBezTo>
                  <a:pt x="5648" y="26128"/>
                  <a:pt x="5884" y="22457"/>
                  <a:pt x="6039" y="18784"/>
                </a:cubicBezTo>
                <a:cubicBezTo>
                  <a:pt x="6183" y="15335"/>
                  <a:pt x="6031" y="11887"/>
                  <a:pt x="5770" y="8443"/>
                </a:cubicBezTo>
                <a:cubicBezTo>
                  <a:pt x="5660" y="7006"/>
                  <a:pt x="5608" y="5564"/>
                  <a:pt x="5523" y="4004"/>
                </a:cubicBezTo>
                <a:cubicBezTo>
                  <a:pt x="6193" y="4004"/>
                  <a:pt x="6841" y="4006"/>
                  <a:pt x="7482" y="4006"/>
                </a:cubicBezTo>
                <a:cubicBezTo>
                  <a:pt x="7803" y="4006"/>
                  <a:pt x="8122" y="4005"/>
                  <a:pt x="8440" y="4004"/>
                </a:cubicBezTo>
                <a:cubicBezTo>
                  <a:pt x="13728" y="3979"/>
                  <a:pt x="19016" y="3980"/>
                  <a:pt x="24302" y="3914"/>
                </a:cubicBezTo>
                <a:cubicBezTo>
                  <a:pt x="29835" y="3846"/>
                  <a:pt x="35367" y="3716"/>
                  <a:pt x="40898" y="3602"/>
                </a:cubicBezTo>
                <a:cubicBezTo>
                  <a:pt x="44962" y="3517"/>
                  <a:pt x="49025" y="3395"/>
                  <a:pt x="53090" y="3328"/>
                </a:cubicBezTo>
                <a:cubicBezTo>
                  <a:pt x="56744" y="3267"/>
                  <a:pt x="60399" y="3217"/>
                  <a:pt x="64053" y="3217"/>
                </a:cubicBezTo>
                <a:close/>
                <a:moveTo>
                  <a:pt x="72975" y="1"/>
                </a:moveTo>
                <a:cubicBezTo>
                  <a:pt x="72470" y="850"/>
                  <a:pt x="72568" y="1786"/>
                  <a:pt x="72491" y="2681"/>
                </a:cubicBezTo>
                <a:cubicBezTo>
                  <a:pt x="71062" y="2609"/>
                  <a:pt x="69679" y="2538"/>
                  <a:pt x="68296" y="2472"/>
                </a:cubicBezTo>
                <a:cubicBezTo>
                  <a:pt x="66363" y="2379"/>
                  <a:pt x="64430" y="2227"/>
                  <a:pt x="62496" y="2212"/>
                </a:cubicBezTo>
                <a:cubicBezTo>
                  <a:pt x="61787" y="2206"/>
                  <a:pt x="61078" y="2204"/>
                  <a:pt x="60368" y="2204"/>
                </a:cubicBezTo>
                <a:cubicBezTo>
                  <a:pt x="57840" y="2204"/>
                  <a:pt x="55312" y="2237"/>
                  <a:pt x="52785" y="2273"/>
                </a:cubicBezTo>
                <a:cubicBezTo>
                  <a:pt x="49492" y="2319"/>
                  <a:pt x="46199" y="2414"/>
                  <a:pt x="42907" y="2473"/>
                </a:cubicBezTo>
                <a:cubicBezTo>
                  <a:pt x="40328" y="2520"/>
                  <a:pt x="37747" y="2527"/>
                  <a:pt x="35168" y="2585"/>
                </a:cubicBezTo>
                <a:cubicBezTo>
                  <a:pt x="31696" y="2663"/>
                  <a:pt x="28226" y="2782"/>
                  <a:pt x="24754" y="2865"/>
                </a:cubicBezTo>
                <a:cubicBezTo>
                  <a:pt x="21226" y="2947"/>
                  <a:pt x="17699" y="3032"/>
                  <a:pt x="14170" y="3067"/>
                </a:cubicBezTo>
                <a:cubicBezTo>
                  <a:pt x="13499" y="3073"/>
                  <a:pt x="12828" y="3076"/>
                  <a:pt x="12157" y="3076"/>
                </a:cubicBezTo>
                <a:cubicBezTo>
                  <a:pt x="9921" y="3076"/>
                  <a:pt x="7693" y="3047"/>
                  <a:pt x="5494" y="3038"/>
                </a:cubicBezTo>
                <a:cubicBezTo>
                  <a:pt x="5299" y="2486"/>
                  <a:pt x="5138" y="2034"/>
                  <a:pt x="4979" y="1582"/>
                </a:cubicBezTo>
                <a:lnTo>
                  <a:pt x="4800" y="1609"/>
                </a:lnTo>
                <a:cubicBezTo>
                  <a:pt x="4737" y="2012"/>
                  <a:pt x="4645" y="2413"/>
                  <a:pt x="4619" y="2817"/>
                </a:cubicBezTo>
                <a:cubicBezTo>
                  <a:pt x="4601" y="3087"/>
                  <a:pt x="4499" y="3175"/>
                  <a:pt x="4234" y="3211"/>
                </a:cubicBezTo>
                <a:cubicBezTo>
                  <a:pt x="3568" y="3302"/>
                  <a:pt x="2906" y="3413"/>
                  <a:pt x="2248" y="3542"/>
                </a:cubicBezTo>
                <a:cubicBezTo>
                  <a:pt x="1950" y="3601"/>
                  <a:pt x="1665" y="3725"/>
                  <a:pt x="1374" y="3819"/>
                </a:cubicBezTo>
                <a:lnTo>
                  <a:pt x="1411" y="3936"/>
                </a:lnTo>
                <a:lnTo>
                  <a:pt x="4602" y="4168"/>
                </a:lnTo>
                <a:cubicBezTo>
                  <a:pt x="4602" y="4387"/>
                  <a:pt x="4598" y="4598"/>
                  <a:pt x="4602" y="4810"/>
                </a:cubicBezTo>
                <a:cubicBezTo>
                  <a:pt x="4645" y="7281"/>
                  <a:pt x="4736" y="9754"/>
                  <a:pt x="4722" y="12225"/>
                </a:cubicBezTo>
                <a:cubicBezTo>
                  <a:pt x="4704" y="15662"/>
                  <a:pt x="4656" y="19099"/>
                  <a:pt x="4532" y="22533"/>
                </a:cubicBezTo>
                <a:cubicBezTo>
                  <a:pt x="4442" y="25070"/>
                  <a:pt x="4203" y="27603"/>
                  <a:pt x="4045" y="30137"/>
                </a:cubicBezTo>
                <a:cubicBezTo>
                  <a:pt x="3911" y="32286"/>
                  <a:pt x="3796" y="34436"/>
                  <a:pt x="3681" y="36584"/>
                </a:cubicBezTo>
                <a:cubicBezTo>
                  <a:pt x="3495" y="40055"/>
                  <a:pt x="3204" y="43526"/>
                  <a:pt x="3161" y="46999"/>
                </a:cubicBezTo>
                <a:cubicBezTo>
                  <a:pt x="3108" y="51514"/>
                  <a:pt x="3237" y="56029"/>
                  <a:pt x="3321" y="60546"/>
                </a:cubicBezTo>
                <a:cubicBezTo>
                  <a:pt x="3377" y="63593"/>
                  <a:pt x="3503" y="66638"/>
                  <a:pt x="3580" y="69685"/>
                </a:cubicBezTo>
                <a:cubicBezTo>
                  <a:pt x="3682" y="73733"/>
                  <a:pt x="3764" y="77781"/>
                  <a:pt x="3856" y="81829"/>
                </a:cubicBezTo>
                <a:cubicBezTo>
                  <a:pt x="3946" y="85733"/>
                  <a:pt x="4058" y="89636"/>
                  <a:pt x="4113" y="93539"/>
                </a:cubicBezTo>
                <a:cubicBezTo>
                  <a:pt x="4156" y="96533"/>
                  <a:pt x="4069" y="99529"/>
                  <a:pt x="4139" y="102524"/>
                </a:cubicBezTo>
                <a:cubicBezTo>
                  <a:pt x="4241" y="106811"/>
                  <a:pt x="4392" y="111098"/>
                  <a:pt x="4255" y="115388"/>
                </a:cubicBezTo>
                <a:cubicBezTo>
                  <a:pt x="4161" y="118300"/>
                  <a:pt x="4046" y="121214"/>
                  <a:pt x="3986" y="124127"/>
                </a:cubicBezTo>
                <a:cubicBezTo>
                  <a:pt x="3933" y="126613"/>
                  <a:pt x="3944" y="129101"/>
                  <a:pt x="3932" y="131589"/>
                </a:cubicBezTo>
                <a:cubicBezTo>
                  <a:pt x="3931" y="131843"/>
                  <a:pt x="3858" y="131954"/>
                  <a:pt x="3565" y="131994"/>
                </a:cubicBezTo>
                <a:cubicBezTo>
                  <a:pt x="2833" y="132094"/>
                  <a:pt x="2105" y="132236"/>
                  <a:pt x="1381" y="132391"/>
                </a:cubicBezTo>
                <a:cubicBezTo>
                  <a:pt x="915" y="132490"/>
                  <a:pt x="461" y="132638"/>
                  <a:pt x="1" y="132765"/>
                </a:cubicBezTo>
                <a:cubicBezTo>
                  <a:pt x="9" y="132785"/>
                  <a:pt x="17" y="132805"/>
                  <a:pt x="25" y="132825"/>
                </a:cubicBezTo>
                <a:lnTo>
                  <a:pt x="3906" y="132825"/>
                </a:lnTo>
                <a:cubicBezTo>
                  <a:pt x="4061" y="133787"/>
                  <a:pt x="4220" y="134770"/>
                  <a:pt x="4380" y="135755"/>
                </a:cubicBezTo>
                <a:lnTo>
                  <a:pt x="4531" y="135744"/>
                </a:lnTo>
                <a:cubicBezTo>
                  <a:pt x="4560" y="135577"/>
                  <a:pt x="4600" y="135410"/>
                  <a:pt x="4615" y="135241"/>
                </a:cubicBezTo>
                <a:cubicBezTo>
                  <a:pt x="4679" y="134549"/>
                  <a:pt x="4760" y="133857"/>
                  <a:pt x="4786" y="133163"/>
                </a:cubicBezTo>
                <a:cubicBezTo>
                  <a:pt x="4802" y="132807"/>
                  <a:pt x="4918" y="132689"/>
                  <a:pt x="5286" y="132670"/>
                </a:cubicBezTo>
                <a:cubicBezTo>
                  <a:pt x="7700" y="132550"/>
                  <a:pt x="10112" y="132384"/>
                  <a:pt x="12527" y="132277"/>
                </a:cubicBezTo>
                <a:cubicBezTo>
                  <a:pt x="15765" y="132131"/>
                  <a:pt x="19002" y="131991"/>
                  <a:pt x="22243" y="131914"/>
                </a:cubicBezTo>
                <a:cubicBezTo>
                  <a:pt x="23730" y="131879"/>
                  <a:pt x="25218" y="131874"/>
                  <a:pt x="26706" y="131874"/>
                </a:cubicBezTo>
                <a:cubicBezTo>
                  <a:pt x="27367" y="131874"/>
                  <a:pt x="28029" y="131875"/>
                  <a:pt x="28690" y="131875"/>
                </a:cubicBezTo>
                <a:cubicBezTo>
                  <a:pt x="29217" y="131875"/>
                  <a:pt x="29744" y="131874"/>
                  <a:pt x="30270" y="131872"/>
                </a:cubicBezTo>
                <a:cubicBezTo>
                  <a:pt x="32406" y="131862"/>
                  <a:pt x="34541" y="131835"/>
                  <a:pt x="36676" y="131835"/>
                </a:cubicBezTo>
                <a:cubicBezTo>
                  <a:pt x="37009" y="131835"/>
                  <a:pt x="37343" y="131836"/>
                  <a:pt x="37676" y="131837"/>
                </a:cubicBezTo>
                <a:cubicBezTo>
                  <a:pt x="40801" y="131850"/>
                  <a:pt x="43927" y="131903"/>
                  <a:pt x="47052" y="131928"/>
                </a:cubicBezTo>
                <a:cubicBezTo>
                  <a:pt x="47477" y="131931"/>
                  <a:pt x="47901" y="131932"/>
                  <a:pt x="48326" y="131932"/>
                </a:cubicBezTo>
                <a:cubicBezTo>
                  <a:pt x="49068" y="131932"/>
                  <a:pt x="49809" y="131929"/>
                  <a:pt x="50551" y="131929"/>
                </a:cubicBezTo>
                <a:cubicBezTo>
                  <a:pt x="50975" y="131929"/>
                  <a:pt x="51400" y="131930"/>
                  <a:pt x="51824" y="131934"/>
                </a:cubicBezTo>
                <a:cubicBezTo>
                  <a:pt x="53197" y="131946"/>
                  <a:pt x="54568" y="131987"/>
                  <a:pt x="55939" y="132006"/>
                </a:cubicBezTo>
                <a:cubicBezTo>
                  <a:pt x="58050" y="132034"/>
                  <a:pt x="60160" y="132068"/>
                  <a:pt x="62270" y="132075"/>
                </a:cubicBezTo>
                <a:cubicBezTo>
                  <a:pt x="62643" y="132076"/>
                  <a:pt x="63017" y="132077"/>
                  <a:pt x="63391" y="132077"/>
                </a:cubicBezTo>
                <a:cubicBezTo>
                  <a:pt x="65072" y="132077"/>
                  <a:pt x="66755" y="132066"/>
                  <a:pt x="68436" y="132046"/>
                </a:cubicBezTo>
                <a:cubicBezTo>
                  <a:pt x="69376" y="132034"/>
                  <a:pt x="70315" y="131972"/>
                  <a:pt x="71289" y="131931"/>
                </a:cubicBezTo>
                <a:lnTo>
                  <a:pt x="71289" y="131931"/>
                </a:lnTo>
                <a:cubicBezTo>
                  <a:pt x="71262" y="132538"/>
                  <a:pt x="71223" y="133149"/>
                  <a:pt x="71208" y="133762"/>
                </a:cubicBezTo>
                <a:cubicBezTo>
                  <a:pt x="71194" y="134361"/>
                  <a:pt x="71205" y="134961"/>
                  <a:pt x="71205" y="135560"/>
                </a:cubicBezTo>
                <a:lnTo>
                  <a:pt x="71381" y="135638"/>
                </a:lnTo>
                <a:cubicBezTo>
                  <a:pt x="71416" y="135566"/>
                  <a:pt x="71465" y="135497"/>
                  <a:pt x="71481" y="135421"/>
                </a:cubicBezTo>
                <a:cubicBezTo>
                  <a:pt x="71727" y="134233"/>
                  <a:pt x="71970" y="133044"/>
                  <a:pt x="72219" y="131826"/>
                </a:cubicBezTo>
                <a:lnTo>
                  <a:pt x="73466" y="131629"/>
                </a:lnTo>
                <a:cubicBezTo>
                  <a:pt x="73164" y="131472"/>
                  <a:pt x="72855" y="131368"/>
                  <a:pt x="72542" y="131347"/>
                </a:cubicBezTo>
                <a:cubicBezTo>
                  <a:pt x="72219" y="131325"/>
                  <a:pt x="72205" y="131179"/>
                  <a:pt x="72229" y="130928"/>
                </a:cubicBezTo>
                <a:cubicBezTo>
                  <a:pt x="72347" y="129609"/>
                  <a:pt x="72488" y="128292"/>
                  <a:pt x="72557" y="126969"/>
                </a:cubicBezTo>
                <a:cubicBezTo>
                  <a:pt x="72723" y="123791"/>
                  <a:pt x="72862" y="120609"/>
                  <a:pt x="72998" y="117428"/>
                </a:cubicBezTo>
                <a:cubicBezTo>
                  <a:pt x="73108" y="114848"/>
                  <a:pt x="73204" y="112268"/>
                  <a:pt x="73288" y="109689"/>
                </a:cubicBezTo>
                <a:cubicBezTo>
                  <a:pt x="73376" y="107003"/>
                  <a:pt x="73417" y="104316"/>
                  <a:pt x="73521" y="101632"/>
                </a:cubicBezTo>
                <a:cubicBezTo>
                  <a:pt x="73617" y="99173"/>
                  <a:pt x="73824" y="96719"/>
                  <a:pt x="73885" y="94260"/>
                </a:cubicBezTo>
                <a:cubicBezTo>
                  <a:pt x="73971" y="90891"/>
                  <a:pt x="73973" y="87521"/>
                  <a:pt x="73992" y="84151"/>
                </a:cubicBezTo>
                <a:cubicBezTo>
                  <a:pt x="74013" y="80595"/>
                  <a:pt x="73991" y="77038"/>
                  <a:pt x="74025" y="73482"/>
                </a:cubicBezTo>
                <a:cubicBezTo>
                  <a:pt x="74064" y="69579"/>
                  <a:pt x="74174" y="65677"/>
                  <a:pt x="74203" y="61774"/>
                </a:cubicBezTo>
                <a:cubicBezTo>
                  <a:pt x="74227" y="58340"/>
                  <a:pt x="74193" y="54904"/>
                  <a:pt x="74168" y="51470"/>
                </a:cubicBezTo>
                <a:cubicBezTo>
                  <a:pt x="74145" y="48127"/>
                  <a:pt x="74085" y="44783"/>
                  <a:pt x="74068" y="41440"/>
                </a:cubicBezTo>
                <a:cubicBezTo>
                  <a:pt x="74046" y="37081"/>
                  <a:pt x="74054" y="32723"/>
                  <a:pt x="74041" y="28364"/>
                </a:cubicBezTo>
                <a:cubicBezTo>
                  <a:pt x="74028" y="24151"/>
                  <a:pt x="74043" y="19938"/>
                  <a:pt x="73972" y="15726"/>
                </a:cubicBezTo>
                <a:cubicBezTo>
                  <a:pt x="73932" y="13309"/>
                  <a:pt x="73749" y="10892"/>
                  <a:pt x="73620" y="8476"/>
                </a:cubicBezTo>
                <a:cubicBezTo>
                  <a:pt x="73534" y="6855"/>
                  <a:pt x="73428" y="5233"/>
                  <a:pt x="73332" y="3612"/>
                </a:cubicBezTo>
                <a:cubicBezTo>
                  <a:pt x="73329" y="3565"/>
                  <a:pt x="73351" y="3516"/>
                  <a:pt x="73363" y="3457"/>
                </a:cubicBezTo>
                <a:cubicBezTo>
                  <a:pt x="74346" y="3410"/>
                  <a:pt x="75318" y="3457"/>
                  <a:pt x="76269" y="3214"/>
                </a:cubicBezTo>
                <a:cubicBezTo>
                  <a:pt x="75418" y="3038"/>
                  <a:pt x="74569" y="2921"/>
                  <a:pt x="73718" y="2826"/>
                </a:cubicBezTo>
                <a:cubicBezTo>
                  <a:pt x="73416" y="2792"/>
                  <a:pt x="73188" y="2756"/>
                  <a:pt x="73223" y="2368"/>
                </a:cubicBezTo>
                <a:cubicBezTo>
                  <a:pt x="73247" y="2133"/>
                  <a:pt x="73181" y="1889"/>
                  <a:pt x="73155" y="1650"/>
                </a:cubicBezTo>
                <a:cubicBezTo>
                  <a:pt x="73095" y="1100"/>
                  <a:pt x="73035" y="550"/>
                  <a:pt x="729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" name="Google Shape;67;g2c2e34ea517_0_75"/>
          <p:cNvGrpSpPr/>
          <p:nvPr/>
        </p:nvGrpSpPr>
        <p:grpSpPr>
          <a:xfrm>
            <a:off x="8555251" y="6021782"/>
            <a:ext cx="602103" cy="836332"/>
            <a:chOff x="6284525" y="3549350"/>
            <a:chExt cx="349025" cy="363575"/>
          </a:xfrm>
        </p:grpSpPr>
        <p:sp>
          <p:nvSpPr>
            <p:cNvPr id="68" name="Google Shape;68;g2c2e34ea517_0_75"/>
            <p:cNvSpPr/>
            <p:nvPr/>
          </p:nvSpPr>
          <p:spPr>
            <a:xfrm>
              <a:off x="6284525" y="3685650"/>
              <a:ext cx="177050" cy="227275"/>
            </a:xfrm>
            <a:custGeom>
              <a:rect b="b" l="l" r="r" t="t"/>
              <a:pathLst>
                <a:path extrusionOk="0" h="9091" w="7082">
                  <a:moveTo>
                    <a:pt x="91" y="21"/>
                  </a:moveTo>
                  <a:cubicBezTo>
                    <a:pt x="90" y="323"/>
                    <a:pt x="0" y="661"/>
                    <a:pt x="103" y="922"/>
                  </a:cubicBezTo>
                  <a:cubicBezTo>
                    <a:pt x="426" y="1744"/>
                    <a:pt x="745" y="2586"/>
                    <a:pt x="1208" y="3333"/>
                  </a:cubicBezTo>
                  <a:cubicBezTo>
                    <a:pt x="2103" y="4781"/>
                    <a:pt x="3055" y="6198"/>
                    <a:pt x="4069" y="7568"/>
                  </a:cubicBezTo>
                  <a:cubicBezTo>
                    <a:pt x="4494" y="8141"/>
                    <a:pt x="5116" y="8575"/>
                    <a:pt x="5683" y="9027"/>
                  </a:cubicBezTo>
                  <a:cubicBezTo>
                    <a:pt x="5738" y="9071"/>
                    <a:pt x="5835" y="9091"/>
                    <a:pt x="5938" y="9091"/>
                  </a:cubicBezTo>
                  <a:cubicBezTo>
                    <a:pt x="6064" y="9091"/>
                    <a:pt x="6199" y="9061"/>
                    <a:pt x="6278" y="9006"/>
                  </a:cubicBezTo>
                  <a:cubicBezTo>
                    <a:pt x="6749" y="8679"/>
                    <a:pt x="7047" y="8219"/>
                    <a:pt x="7082" y="7531"/>
                  </a:cubicBezTo>
                  <a:cubicBezTo>
                    <a:pt x="6954" y="6735"/>
                    <a:pt x="6547" y="5968"/>
                    <a:pt x="6000" y="5292"/>
                  </a:cubicBezTo>
                  <a:cubicBezTo>
                    <a:pt x="5098" y="4174"/>
                    <a:pt x="4182" y="3062"/>
                    <a:pt x="3197" y="2017"/>
                  </a:cubicBezTo>
                  <a:cubicBezTo>
                    <a:pt x="2550" y="1332"/>
                    <a:pt x="1796" y="735"/>
                    <a:pt x="1037" y="169"/>
                  </a:cubicBezTo>
                  <a:cubicBezTo>
                    <a:pt x="812" y="0"/>
                    <a:pt x="411" y="64"/>
                    <a:pt x="91" y="21"/>
                  </a:cubicBezTo>
                  <a:close/>
                </a:path>
              </a:pathLst>
            </a:custGeom>
            <a:solidFill>
              <a:srgbClr val="8E7CC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g2c2e34ea517_0_75"/>
            <p:cNvSpPr/>
            <p:nvPr/>
          </p:nvSpPr>
          <p:spPr>
            <a:xfrm>
              <a:off x="6335825" y="3614525"/>
              <a:ext cx="234650" cy="185150"/>
            </a:xfrm>
            <a:custGeom>
              <a:rect b="b" l="l" r="r" t="t"/>
              <a:pathLst>
                <a:path extrusionOk="0" h="7406" w="9386">
                  <a:moveTo>
                    <a:pt x="419" y="0"/>
                  </a:moveTo>
                  <a:cubicBezTo>
                    <a:pt x="289" y="0"/>
                    <a:pt x="138" y="63"/>
                    <a:pt x="1" y="84"/>
                  </a:cubicBezTo>
                  <a:cubicBezTo>
                    <a:pt x="32" y="240"/>
                    <a:pt x="29" y="413"/>
                    <a:pt x="101" y="546"/>
                  </a:cubicBezTo>
                  <a:cubicBezTo>
                    <a:pt x="235" y="796"/>
                    <a:pt x="378" y="1057"/>
                    <a:pt x="578" y="1253"/>
                  </a:cubicBezTo>
                  <a:cubicBezTo>
                    <a:pt x="1698" y="2356"/>
                    <a:pt x="2826" y="3454"/>
                    <a:pt x="3977" y="4528"/>
                  </a:cubicBezTo>
                  <a:cubicBezTo>
                    <a:pt x="4683" y="5188"/>
                    <a:pt x="5385" y="5869"/>
                    <a:pt x="6178" y="6410"/>
                  </a:cubicBezTo>
                  <a:cubicBezTo>
                    <a:pt x="6813" y="6844"/>
                    <a:pt x="7579" y="7082"/>
                    <a:pt x="8288" y="7406"/>
                  </a:cubicBezTo>
                  <a:cubicBezTo>
                    <a:pt x="8307" y="7365"/>
                    <a:pt x="8325" y="7322"/>
                    <a:pt x="8346" y="7281"/>
                  </a:cubicBezTo>
                  <a:cubicBezTo>
                    <a:pt x="8806" y="7281"/>
                    <a:pt x="8955" y="7166"/>
                    <a:pt x="9188" y="6704"/>
                  </a:cubicBezTo>
                  <a:cubicBezTo>
                    <a:pt x="9373" y="6333"/>
                    <a:pt x="9385" y="5983"/>
                    <a:pt x="9086" y="5683"/>
                  </a:cubicBezTo>
                  <a:cubicBezTo>
                    <a:pt x="8578" y="5177"/>
                    <a:pt x="8101" y="4609"/>
                    <a:pt x="7514" y="4211"/>
                  </a:cubicBezTo>
                  <a:cubicBezTo>
                    <a:pt x="5701" y="2977"/>
                    <a:pt x="3852" y="1797"/>
                    <a:pt x="1995" y="632"/>
                  </a:cubicBezTo>
                  <a:cubicBezTo>
                    <a:pt x="1549" y="352"/>
                    <a:pt x="1021" y="190"/>
                    <a:pt x="518" y="16"/>
                  </a:cubicBezTo>
                  <a:cubicBezTo>
                    <a:pt x="487" y="5"/>
                    <a:pt x="454" y="0"/>
                    <a:pt x="419" y="0"/>
                  </a:cubicBezTo>
                  <a:close/>
                </a:path>
              </a:pathLst>
            </a:custGeom>
            <a:solidFill>
              <a:srgbClr val="8E7CC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g2c2e34ea517_0_75"/>
            <p:cNvSpPr/>
            <p:nvPr/>
          </p:nvSpPr>
          <p:spPr>
            <a:xfrm>
              <a:off x="6393175" y="3549350"/>
              <a:ext cx="240375" cy="134950"/>
            </a:xfrm>
            <a:custGeom>
              <a:rect b="b" l="l" r="r" t="t"/>
              <a:pathLst>
                <a:path extrusionOk="0" h="5398" w="9615">
                  <a:moveTo>
                    <a:pt x="723" y="0"/>
                  </a:moveTo>
                  <a:lnTo>
                    <a:pt x="1" y="263"/>
                  </a:lnTo>
                  <a:cubicBezTo>
                    <a:pt x="87" y="469"/>
                    <a:pt x="128" y="715"/>
                    <a:pt x="270" y="870"/>
                  </a:cubicBezTo>
                  <a:cubicBezTo>
                    <a:pt x="539" y="1164"/>
                    <a:pt x="837" y="1450"/>
                    <a:pt x="1172" y="1660"/>
                  </a:cubicBezTo>
                  <a:cubicBezTo>
                    <a:pt x="2295" y="2362"/>
                    <a:pt x="3409" y="3087"/>
                    <a:pt x="4582" y="3694"/>
                  </a:cubicBezTo>
                  <a:cubicBezTo>
                    <a:pt x="5767" y="4308"/>
                    <a:pt x="7006" y="4825"/>
                    <a:pt x="8248" y="5315"/>
                  </a:cubicBezTo>
                  <a:cubicBezTo>
                    <a:pt x="8387" y="5370"/>
                    <a:pt x="8509" y="5397"/>
                    <a:pt x="8618" y="5397"/>
                  </a:cubicBezTo>
                  <a:cubicBezTo>
                    <a:pt x="8945" y="5397"/>
                    <a:pt x="9157" y="5154"/>
                    <a:pt x="9362" y="4683"/>
                  </a:cubicBezTo>
                  <a:cubicBezTo>
                    <a:pt x="9615" y="4102"/>
                    <a:pt x="9575" y="3822"/>
                    <a:pt x="9075" y="3525"/>
                  </a:cubicBezTo>
                  <a:cubicBezTo>
                    <a:pt x="8314" y="3072"/>
                    <a:pt x="7545" y="2619"/>
                    <a:pt x="6736" y="2260"/>
                  </a:cubicBezTo>
                  <a:cubicBezTo>
                    <a:pt x="5513" y="1719"/>
                    <a:pt x="4260" y="1245"/>
                    <a:pt x="3010" y="771"/>
                  </a:cubicBezTo>
                  <a:cubicBezTo>
                    <a:pt x="2247" y="481"/>
                    <a:pt x="1461" y="248"/>
                    <a:pt x="723" y="0"/>
                  </a:cubicBezTo>
                  <a:close/>
                </a:path>
              </a:pathLst>
            </a:custGeom>
            <a:solidFill>
              <a:srgbClr val="8E7CC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" name="Google Shape;71;g2c2e34ea517_0_75"/>
          <p:cNvGrpSpPr/>
          <p:nvPr/>
        </p:nvGrpSpPr>
        <p:grpSpPr>
          <a:xfrm>
            <a:off x="73235" y="1144333"/>
            <a:ext cx="369787" cy="634600"/>
            <a:chOff x="-1752430" y="-37578"/>
            <a:chExt cx="696005" cy="895822"/>
          </a:xfrm>
        </p:grpSpPr>
        <p:sp>
          <p:nvSpPr>
            <p:cNvPr id="72" name="Google Shape;72;g2c2e34ea517_0_75"/>
            <p:cNvSpPr/>
            <p:nvPr/>
          </p:nvSpPr>
          <p:spPr>
            <a:xfrm>
              <a:off x="-1625790" y="36053"/>
              <a:ext cx="442751" cy="641223"/>
            </a:xfrm>
            <a:custGeom>
              <a:rect b="b" l="l" r="r" t="t"/>
              <a:pathLst>
                <a:path extrusionOk="0" h="32385" w="22364">
                  <a:moveTo>
                    <a:pt x="6472" y="12382"/>
                  </a:moveTo>
                  <a:cubicBezTo>
                    <a:pt x="6269" y="12993"/>
                    <a:pt x="8111" y="12651"/>
                    <a:pt x="8377" y="12065"/>
                  </a:cubicBezTo>
                  <a:cubicBezTo>
                    <a:pt x="9152" y="10361"/>
                    <a:pt x="2791" y="16784"/>
                    <a:pt x="4567" y="16192"/>
                  </a:cubicBezTo>
                  <a:cubicBezTo>
                    <a:pt x="7083" y="15353"/>
                    <a:pt x="10950" y="9851"/>
                    <a:pt x="8377" y="9207"/>
                  </a:cubicBezTo>
                  <a:cubicBezTo>
                    <a:pt x="6125" y="8643"/>
                    <a:pt x="2733" y="11718"/>
                    <a:pt x="3297" y="13970"/>
                  </a:cubicBezTo>
                  <a:cubicBezTo>
                    <a:pt x="3642" y="15347"/>
                    <a:pt x="6594" y="10439"/>
                    <a:pt x="5202" y="10160"/>
                  </a:cubicBezTo>
                  <a:cubicBezTo>
                    <a:pt x="3441" y="9807"/>
                    <a:pt x="588" y="12364"/>
                    <a:pt x="1392" y="13970"/>
                  </a:cubicBezTo>
                  <a:cubicBezTo>
                    <a:pt x="2568" y="16321"/>
                    <a:pt x="9068" y="10943"/>
                    <a:pt x="7425" y="8890"/>
                  </a:cubicBezTo>
                  <a:cubicBezTo>
                    <a:pt x="6063" y="7189"/>
                    <a:pt x="-313" y="11255"/>
                    <a:pt x="1710" y="12065"/>
                  </a:cubicBezTo>
                  <a:cubicBezTo>
                    <a:pt x="3264" y="12687"/>
                    <a:pt x="5905" y="8941"/>
                    <a:pt x="4567" y="7937"/>
                  </a:cubicBezTo>
                  <a:cubicBezTo>
                    <a:pt x="3275" y="6967"/>
                    <a:pt x="-702" y="9335"/>
                    <a:pt x="440" y="10477"/>
                  </a:cubicBezTo>
                  <a:cubicBezTo>
                    <a:pt x="1552" y="11589"/>
                    <a:pt x="4047" y="8498"/>
                    <a:pt x="3615" y="6985"/>
                  </a:cubicBezTo>
                  <a:cubicBezTo>
                    <a:pt x="3381" y="6165"/>
                    <a:pt x="1799" y="6215"/>
                    <a:pt x="1075" y="6667"/>
                  </a:cubicBezTo>
                  <a:cubicBezTo>
                    <a:pt x="223" y="7199"/>
                    <a:pt x="-122" y="8551"/>
                    <a:pt x="122" y="9525"/>
                  </a:cubicBezTo>
                  <a:cubicBezTo>
                    <a:pt x="471" y="10922"/>
                    <a:pt x="4250" y="9695"/>
                    <a:pt x="4250" y="8255"/>
                  </a:cubicBezTo>
                  <a:cubicBezTo>
                    <a:pt x="4250" y="5975"/>
                    <a:pt x="2263" y="12393"/>
                    <a:pt x="1710" y="14605"/>
                  </a:cubicBezTo>
                  <a:cubicBezTo>
                    <a:pt x="1473" y="15551"/>
                    <a:pt x="2655" y="17001"/>
                    <a:pt x="3615" y="16827"/>
                  </a:cubicBezTo>
                  <a:cubicBezTo>
                    <a:pt x="6044" y="16385"/>
                    <a:pt x="12433" y="13017"/>
                    <a:pt x="9965" y="13017"/>
                  </a:cubicBezTo>
                  <a:cubicBezTo>
                    <a:pt x="7267" y="13017"/>
                    <a:pt x="1869" y="19050"/>
                    <a:pt x="4567" y="19050"/>
                  </a:cubicBezTo>
                  <a:cubicBezTo>
                    <a:pt x="6131" y="19050"/>
                    <a:pt x="6093" y="18599"/>
                    <a:pt x="7425" y="17780"/>
                  </a:cubicBezTo>
                  <a:cubicBezTo>
                    <a:pt x="9522" y="16490"/>
                    <a:pt x="12341" y="12853"/>
                    <a:pt x="10600" y="11112"/>
                  </a:cubicBezTo>
                  <a:cubicBezTo>
                    <a:pt x="8658" y="9170"/>
                    <a:pt x="5428" y="16031"/>
                    <a:pt x="6790" y="18415"/>
                  </a:cubicBezTo>
                  <a:cubicBezTo>
                    <a:pt x="8426" y="21277"/>
                    <a:pt x="16834" y="13576"/>
                    <a:pt x="14092" y="11747"/>
                  </a:cubicBezTo>
                  <a:cubicBezTo>
                    <a:pt x="12331" y="10572"/>
                    <a:pt x="8521" y="15652"/>
                    <a:pt x="10282" y="16827"/>
                  </a:cubicBezTo>
                  <a:cubicBezTo>
                    <a:pt x="12089" y="18032"/>
                    <a:pt x="14074" y="14324"/>
                    <a:pt x="15045" y="12382"/>
                  </a:cubicBezTo>
                  <a:cubicBezTo>
                    <a:pt x="15321" y="11830"/>
                    <a:pt x="12840" y="11430"/>
                    <a:pt x="13457" y="11430"/>
                  </a:cubicBezTo>
                  <a:cubicBezTo>
                    <a:pt x="15955" y="11430"/>
                    <a:pt x="19821" y="3798"/>
                    <a:pt x="17902" y="5397"/>
                  </a:cubicBezTo>
                  <a:cubicBezTo>
                    <a:pt x="17316" y="5885"/>
                    <a:pt x="15978" y="6909"/>
                    <a:pt x="16632" y="7302"/>
                  </a:cubicBezTo>
                  <a:cubicBezTo>
                    <a:pt x="19075" y="8768"/>
                    <a:pt x="23927" y="0"/>
                    <a:pt x="21077" y="0"/>
                  </a:cubicBezTo>
                  <a:cubicBezTo>
                    <a:pt x="19022" y="0"/>
                    <a:pt x="15851" y="6183"/>
                    <a:pt x="17585" y="5080"/>
                  </a:cubicBezTo>
                  <a:cubicBezTo>
                    <a:pt x="18945" y="4215"/>
                    <a:pt x="21102" y="635"/>
                    <a:pt x="19490" y="635"/>
                  </a:cubicBezTo>
                  <a:cubicBezTo>
                    <a:pt x="16194" y="635"/>
                    <a:pt x="14650" y="5194"/>
                    <a:pt x="12822" y="7937"/>
                  </a:cubicBezTo>
                  <a:cubicBezTo>
                    <a:pt x="12232" y="8822"/>
                    <a:pt x="11452" y="11262"/>
                    <a:pt x="12505" y="11112"/>
                  </a:cubicBezTo>
                  <a:cubicBezTo>
                    <a:pt x="13727" y="10938"/>
                    <a:pt x="14732" y="9997"/>
                    <a:pt x="15680" y="9207"/>
                  </a:cubicBezTo>
                  <a:cubicBezTo>
                    <a:pt x="16721" y="8339"/>
                    <a:pt x="19575" y="6032"/>
                    <a:pt x="18220" y="6032"/>
                  </a:cubicBezTo>
                  <a:cubicBezTo>
                    <a:pt x="14253" y="6032"/>
                    <a:pt x="12047" y="11129"/>
                    <a:pt x="9647" y="14287"/>
                  </a:cubicBezTo>
                  <a:cubicBezTo>
                    <a:pt x="8384" y="15949"/>
                    <a:pt x="5538" y="17818"/>
                    <a:pt x="6472" y="19685"/>
                  </a:cubicBezTo>
                  <a:cubicBezTo>
                    <a:pt x="9208" y="25157"/>
                    <a:pt x="27075" y="9774"/>
                    <a:pt x="21077" y="8572"/>
                  </a:cubicBezTo>
                  <a:cubicBezTo>
                    <a:pt x="17900" y="7935"/>
                    <a:pt x="15748" y="12314"/>
                    <a:pt x="13457" y="14605"/>
                  </a:cubicBezTo>
                  <a:cubicBezTo>
                    <a:pt x="11942" y="16120"/>
                    <a:pt x="9007" y="18085"/>
                    <a:pt x="9965" y="20002"/>
                  </a:cubicBezTo>
                  <a:cubicBezTo>
                    <a:pt x="11973" y="24018"/>
                    <a:pt x="23659" y="12144"/>
                    <a:pt x="19490" y="10477"/>
                  </a:cubicBezTo>
                  <a:cubicBezTo>
                    <a:pt x="14608" y="8525"/>
                    <a:pt x="10387" y="16293"/>
                    <a:pt x="7425" y="20637"/>
                  </a:cubicBezTo>
                  <a:cubicBezTo>
                    <a:pt x="6492" y="22006"/>
                    <a:pt x="3630" y="24558"/>
                    <a:pt x="5202" y="25082"/>
                  </a:cubicBezTo>
                  <a:cubicBezTo>
                    <a:pt x="10142" y="26729"/>
                    <a:pt x="21267" y="19239"/>
                    <a:pt x="17585" y="15557"/>
                  </a:cubicBezTo>
                  <a:cubicBezTo>
                    <a:pt x="15203" y="13175"/>
                    <a:pt x="9217" y="19346"/>
                    <a:pt x="10282" y="22542"/>
                  </a:cubicBezTo>
                  <a:cubicBezTo>
                    <a:pt x="11434" y="25997"/>
                    <a:pt x="19172" y="19834"/>
                    <a:pt x="19172" y="16192"/>
                  </a:cubicBezTo>
                  <a:cubicBezTo>
                    <a:pt x="19172" y="12674"/>
                    <a:pt x="9759" y="20998"/>
                    <a:pt x="11870" y="23812"/>
                  </a:cubicBezTo>
                  <a:cubicBezTo>
                    <a:pt x="13993" y="26641"/>
                    <a:pt x="23557" y="18002"/>
                    <a:pt x="20125" y="17145"/>
                  </a:cubicBezTo>
                  <a:cubicBezTo>
                    <a:pt x="17002" y="16366"/>
                    <a:pt x="14925" y="21134"/>
                    <a:pt x="13140" y="23812"/>
                  </a:cubicBezTo>
                  <a:cubicBezTo>
                    <a:pt x="12667" y="24522"/>
                    <a:pt x="11973" y="26437"/>
                    <a:pt x="12822" y="26352"/>
                  </a:cubicBezTo>
                  <a:cubicBezTo>
                    <a:pt x="15519" y="26083"/>
                    <a:pt x="21086" y="23192"/>
                    <a:pt x="19172" y="21272"/>
                  </a:cubicBezTo>
                  <a:cubicBezTo>
                    <a:pt x="17363" y="19458"/>
                    <a:pt x="12214" y="25986"/>
                    <a:pt x="14410" y="27305"/>
                  </a:cubicBezTo>
                  <a:cubicBezTo>
                    <a:pt x="16076" y="28305"/>
                    <a:pt x="18116" y="25821"/>
                    <a:pt x="19490" y="24447"/>
                  </a:cubicBezTo>
                  <a:cubicBezTo>
                    <a:pt x="19595" y="24342"/>
                    <a:pt x="14710" y="29839"/>
                    <a:pt x="14727" y="29845"/>
                  </a:cubicBezTo>
                  <a:cubicBezTo>
                    <a:pt x="16760" y="30523"/>
                    <a:pt x="18610" y="27867"/>
                    <a:pt x="20125" y="26352"/>
                  </a:cubicBezTo>
                  <a:cubicBezTo>
                    <a:pt x="21178" y="25299"/>
                    <a:pt x="12287" y="32385"/>
                    <a:pt x="13457" y="32385"/>
                  </a:cubicBezTo>
                  <a:cubicBezTo>
                    <a:pt x="15852" y="32385"/>
                    <a:pt x="20230" y="25612"/>
                    <a:pt x="18537" y="27305"/>
                  </a:cubicBezTo>
                </a:path>
              </a:pathLst>
            </a:custGeom>
            <a:noFill/>
            <a:ln cap="flat" cmpd="sng" w="762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g2c2e34ea517_0_75"/>
            <p:cNvSpPr/>
            <p:nvPr/>
          </p:nvSpPr>
          <p:spPr>
            <a:xfrm>
              <a:off x="-1752430" y="-37578"/>
              <a:ext cx="696005" cy="895822"/>
            </a:xfrm>
            <a:custGeom>
              <a:rect b="b" l="l" r="r" t="t"/>
              <a:pathLst>
                <a:path extrusionOk="0" h="13221" w="10272">
                  <a:moveTo>
                    <a:pt x="7814" y="474"/>
                  </a:moveTo>
                  <a:cubicBezTo>
                    <a:pt x="7891" y="474"/>
                    <a:pt x="7946" y="496"/>
                    <a:pt x="7946" y="496"/>
                  </a:cubicBezTo>
                  <a:cubicBezTo>
                    <a:pt x="7999" y="642"/>
                    <a:pt x="8057" y="780"/>
                    <a:pt x="8112" y="912"/>
                  </a:cubicBezTo>
                  <a:cubicBezTo>
                    <a:pt x="8229" y="1193"/>
                    <a:pt x="8340" y="1459"/>
                    <a:pt x="8395" y="1742"/>
                  </a:cubicBezTo>
                  <a:cubicBezTo>
                    <a:pt x="8689" y="3283"/>
                    <a:pt x="8446" y="4793"/>
                    <a:pt x="8174" y="6208"/>
                  </a:cubicBezTo>
                  <a:cubicBezTo>
                    <a:pt x="7983" y="7201"/>
                    <a:pt x="7801" y="8197"/>
                    <a:pt x="7619" y="9191"/>
                  </a:cubicBezTo>
                  <a:lnTo>
                    <a:pt x="7315" y="10842"/>
                  </a:lnTo>
                  <a:cubicBezTo>
                    <a:pt x="7297" y="10944"/>
                    <a:pt x="7270" y="11044"/>
                    <a:pt x="7237" y="11172"/>
                  </a:cubicBezTo>
                  <a:lnTo>
                    <a:pt x="7094" y="11729"/>
                  </a:lnTo>
                  <a:lnTo>
                    <a:pt x="6411" y="10983"/>
                  </a:lnTo>
                  <a:cubicBezTo>
                    <a:pt x="6113" y="10654"/>
                    <a:pt x="5832" y="10345"/>
                    <a:pt x="5540" y="10043"/>
                  </a:cubicBezTo>
                  <a:cubicBezTo>
                    <a:pt x="4159" y="8613"/>
                    <a:pt x="3126" y="7187"/>
                    <a:pt x="2381" y="5682"/>
                  </a:cubicBezTo>
                  <a:cubicBezTo>
                    <a:pt x="2156" y="5224"/>
                    <a:pt x="2016" y="4724"/>
                    <a:pt x="1881" y="4241"/>
                  </a:cubicBezTo>
                  <a:cubicBezTo>
                    <a:pt x="1840" y="4094"/>
                    <a:pt x="1799" y="3947"/>
                    <a:pt x="1756" y="3801"/>
                  </a:cubicBezTo>
                  <a:cubicBezTo>
                    <a:pt x="1697" y="3603"/>
                    <a:pt x="1709" y="3389"/>
                    <a:pt x="1731" y="3186"/>
                  </a:cubicBezTo>
                  <a:cubicBezTo>
                    <a:pt x="1763" y="2896"/>
                    <a:pt x="1833" y="2548"/>
                    <a:pt x="2097" y="2440"/>
                  </a:cubicBezTo>
                  <a:cubicBezTo>
                    <a:pt x="2149" y="2418"/>
                    <a:pt x="2202" y="2409"/>
                    <a:pt x="2256" y="2409"/>
                  </a:cubicBezTo>
                  <a:cubicBezTo>
                    <a:pt x="2468" y="2409"/>
                    <a:pt x="2681" y="2559"/>
                    <a:pt x="2834" y="2683"/>
                  </a:cubicBezTo>
                  <a:cubicBezTo>
                    <a:pt x="3351" y="3102"/>
                    <a:pt x="3803" y="3596"/>
                    <a:pt x="4240" y="4073"/>
                  </a:cubicBezTo>
                  <a:lnTo>
                    <a:pt x="4314" y="4156"/>
                  </a:lnTo>
                  <a:cubicBezTo>
                    <a:pt x="4513" y="4379"/>
                    <a:pt x="4652" y="4520"/>
                    <a:pt x="4841" y="4520"/>
                  </a:cubicBezTo>
                  <a:cubicBezTo>
                    <a:pt x="4881" y="4520"/>
                    <a:pt x="4924" y="4514"/>
                    <a:pt x="4970" y="4500"/>
                  </a:cubicBezTo>
                  <a:cubicBezTo>
                    <a:pt x="5355" y="4395"/>
                    <a:pt x="5567" y="4184"/>
                    <a:pt x="5654" y="3818"/>
                  </a:cubicBezTo>
                  <a:cubicBezTo>
                    <a:pt x="6010" y="2346"/>
                    <a:pt x="6532" y="1393"/>
                    <a:pt x="7578" y="557"/>
                  </a:cubicBezTo>
                  <a:cubicBezTo>
                    <a:pt x="7659" y="491"/>
                    <a:pt x="7745" y="474"/>
                    <a:pt x="7814" y="474"/>
                  </a:cubicBezTo>
                  <a:close/>
                  <a:moveTo>
                    <a:pt x="8551" y="1"/>
                  </a:moveTo>
                  <a:cubicBezTo>
                    <a:pt x="7596" y="1"/>
                    <a:pt x="6839" y="261"/>
                    <a:pt x="6263" y="798"/>
                  </a:cubicBezTo>
                  <a:cubicBezTo>
                    <a:pt x="5898" y="1139"/>
                    <a:pt x="5589" y="1540"/>
                    <a:pt x="5260" y="1962"/>
                  </a:cubicBezTo>
                  <a:cubicBezTo>
                    <a:pt x="5110" y="2157"/>
                    <a:pt x="4958" y="2352"/>
                    <a:pt x="4799" y="2546"/>
                  </a:cubicBezTo>
                  <a:lnTo>
                    <a:pt x="4665" y="2706"/>
                  </a:lnTo>
                  <a:lnTo>
                    <a:pt x="4512" y="2569"/>
                  </a:lnTo>
                  <a:cubicBezTo>
                    <a:pt x="4086" y="2191"/>
                    <a:pt x="3604" y="2004"/>
                    <a:pt x="3020" y="2004"/>
                  </a:cubicBezTo>
                  <a:cubicBezTo>
                    <a:pt x="2583" y="2004"/>
                    <a:pt x="2091" y="2109"/>
                    <a:pt x="1525" y="2318"/>
                  </a:cubicBezTo>
                  <a:cubicBezTo>
                    <a:pt x="363" y="2745"/>
                    <a:pt x="1" y="3529"/>
                    <a:pt x="415" y="4712"/>
                  </a:cubicBezTo>
                  <a:cubicBezTo>
                    <a:pt x="929" y="6175"/>
                    <a:pt x="1808" y="7397"/>
                    <a:pt x="2682" y="8502"/>
                  </a:cubicBezTo>
                  <a:cubicBezTo>
                    <a:pt x="3668" y="9748"/>
                    <a:pt x="4704" y="10973"/>
                    <a:pt x="5682" y="12121"/>
                  </a:cubicBezTo>
                  <a:cubicBezTo>
                    <a:pt x="5862" y="12333"/>
                    <a:pt x="6083" y="12513"/>
                    <a:pt x="6317" y="12704"/>
                  </a:cubicBezTo>
                  <a:cubicBezTo>
                    <a:pt x="6392" y="12764"/>
                    <a:pt x="6468" y="12826"/>
                    <a:pt x="6540" y="12888"/>
                  </a:cubicBezTo>
                  <a:cubicBezTo>
                    <a:pt x="6642" y="12970"/>
                    <a:pt x="6747" y="13046"/>
                    <a:pt x="6856" y="13117"/>
                  </a:cubicBezTo>
                  <a:lnTo>
                    <a:pt x="7006" y="13220"/>
                  </a:lnTo>
                  <a:cubicBezTo>
                    <a:pt x="7082" y="13164"/>
                    <a:pt x="7148" y="13108"/>
                    <a:pt x="7189" y="13044"/>
                  </a:cubicBezTo>
                  <a:cubicBezTo>
                    <a:pt x="7384" y="12749"/>
                    <a:pt x="7516" y="12485"/>
                    <a:pt x="7590" y="12240"/>
                  </a:cubicBezTo>
                  <a:lnTo>
                    <a:pt x="7947" y="11058"/>
                  </a:lnTo>
                  <a:cubicBezTo>
                    <a:pt x="8498" y="9235"/>
                    <a:pt x="9068" y="7351"/>
                    <a:pt x="9576" y="5484"/>
                  </a:cubicBezTo>
                  <a:cubicBezTo>
                    <a:pt x="9951" y="4112"/>
                    <a:pt x="10271" y="2764"/>
                    <a:pt x="10097" y="1368"/>
                  </a:cubicBezTo>
                  <a:cubicBezTo>
                    <a:pt x="9988" y="506"/>
                    <a:pt x="9616" y="63"/>
                    <a:pt x="8957" y="15"/>
                  </a:cubicBezTo>
                  <a:cubicBezTo>
                    <a:pt x="8818" y="6"/>
                    <a:pt x="868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" name="Google Shape;74;g2c2e34ea517_0_75"/>
          <p:cNvSpPr txBox="1"/>
          <p:nvPr>
            <p:ph type="ctrTitle"/>
          </p:nvPr>
        </p:nvSpPr>
        <p:spPr>
          <a:xfrm>
            <a:off x="1452950" y="1540867"/>
            <a:ext cx="3219000" cy="2378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3E"/>
              </a:buClr>
              <a:buSzPts val="3300"/>
              <a:buNone/>
              <a:defRPr b="1" sz="3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3E"/>
              </a:buClr>
              <a:buSzPts val="6600"/>
              <a:buNone/>
              <a:defRPr sz="6600">
                <a:solidFill>
                  <a:srgbClr val="FBD03E"/>
                </a:solidFill>
              </a:defRPr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3E"/>
              </a:buClr>
              <a:buSzPts val="6600"/>
              <a:buNone/>
              <a:defRPr sz="6600">
                <a:solidFill>
                  <a:srgbClr val="FBD03E"/>
                </a:solidFill>
              </a:defRPr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3E"/>
              </a:buClr>
              <a:buSzPts val="6600"/>
              <a:buNone/>
              <a:defRPr sz="6600">
                <a:solidFill>
                  <a:srgbClr val="FBD03E"/>
                </a:solidFill>
              </a:defRPr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3E"/>
              </a:buClr>
              <a:buSzPts val="6600"/>
              <a:buNone/>
              <a:defRPr sz="6600">
                <a:solidFill>
                  <a:srgbClr val="FBD03E"/>
                </a:solidFill>
              </a:defRPr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3E"/>
              </a:buClr>
              <a:buSzPts val="6600"/>
              <a:buNone/>
              <a:defRPr sz="6600">
                <a:solidFill>
                  <a:srgbClr val="FBD03E"/>
                </a:solidFill>
              </a:defRPr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3E"/>
              </a:buClr>
              <a:buSzPts val="6600"/>
              <a:buNone/>
              <a:defRPr sz="6600">
                <a:solidFill>
                  <a:srgbClr val="FBD03E"/>
                </a:solidFill>
              </a:defRPr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3E"/>
              </a:buClr>
              <a:buSzPts val="6600"/>
              <a:buNone/>
              <a:defRPr sz="6600">
                <a:solidFill>
                  <a:srgbClr val="FBD03E"/>
                </a:solidFill>
              </a:defRPr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3E"/>
              </a:buClr>
              <a:buSzPts val="6600"/>
              <a:buNone/>
              <a:defRPr sz="6600">
                <a:solidFill>
                  <a:srgbClr val="FBD03E"/>
                </a:solidFill>
              </a:defRPr>
            </a:lvl9pPr>
          </a:lstStyle>
          <a:p/>
        </p:txBody>
      </p:sp>
      <p:sp>
        <p:nvSpPr>
          <p:cNvPr id="75" name="Google Shape;75;g2c2e34ea517_0_75"/>
          <p:cNvSpPr txBox="1"/>
          <p:nvPr>
            <p:ph idx="1" type="subTitle"/>
          </p:nvPr>
        </p:nvSpPr>
        <p:spPr>
          <a:xfrm>
            <a:off x="1452950" y="3919267"/>
            <a:ext cx="24726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D03E"/>
              </a:buClr>
              <a:buSzPts val="1800"/>
              <a:buNone/>
              <a:defRPr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2800"/>
              <a:buNone/>
              <a:defRPr sz="2800">
                <a:solidFill>
                  <a:srgbClr val="E06666"/>
                </a:solidFill>
              </a:defRPr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2800"/>
              <a:buNone/>
              <a:defRPr sz="2800">
                <a:solidFill>
                  <a:srgbClr val="E06666"/>
                </a:solidFill>
              </a:defRPr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2800"/>
              <a:buNone/>
              <a:defRPr sz="2800">
                <a:solidFill>
                  <a:srgbClr val="E06666"/>
                </a:solidFill>
              </a:defRPr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2800"/>
              <a:buNone/>
              <a:defRPr sz="2800">
                <a:solidFill>
                  <a:srgbClr val="E06666"/>
                </a:solidFill>
              </a:defRPr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2800"/>
              <a:buNone/>
              <a:defRPr sz="2800">
                <a:solidFill>
                  <a:srgbClr val="E06666"/>
                </a:solidFill>
              </a:defRPr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2800"/>
              <a:buNone/>
              <a:defRPr sz="2800">
                <a:solidFill>
                  <a:srgbClr val="E06666"/>
                </a:solidFill>
              </a:defRPr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2800"/>
              <a:buNone/>
              <a:defRPr sz="2800">
                <a:solidFill>
                  <a:srgbClr val="E06666"/>
                </a:solidFill>
              </a:defRPr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2800"/>
              <a:buNone/>
              <a:defRPr sz="2800">
                <a:solidFill>
                  <a:srgbClr val="E066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 rot="5400000">
            <a:off x="5255419" y="2067719"/>
            <a:ext cx="5668962" cy="21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" type="body"/>
          </p:nvPr>
        </p:nvSpPr>
        <p:spPr>
          <a:xfrm rot="5400000">
            <a:off x="962819" y="35719"/>
            <a:ext cx="5668962" cy="61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0071BD"/>
              </a:buClr>
              <a:buSzPts val="1800"/>
              <a:buChar char="•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4208462" y="6359525"/>
            <a:ext cx="728662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914400" y="2873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 rot="5400000">
            <a:off x="2575719" y="213518"/>
            <a:ext cx="3878262" cy="76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0071BD"/>
              </a:buClr>
              <a:buSzPts val="1800"/>
              <a:buChar char="•"/>
              <a:defRPr/>
            </a:lvl1pPr>
            <a:lvl2pPr indent="-308610" lvl="1" marL="914400" algn="l">
              <a:spcBef>
                <a:spcPts val="360"/>
              </a:spcBef>
              <a:spcAft>
                <a:spcPts val="0"/>
              </a:spcAft>
              <a:buSzPts val="126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4208462" y="6359525"/>
            <a:ext cx="728662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0071BD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84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38" name="Google Shape;38;p9"/>
          <p:cNvSpPr txBox="1"/>
          <p:nvPr>
            <p:ph idx="12" type="sldNum"/>
          </p:nvPr>
        </p:nvSpPr>
        <p:spPr>
          <a:xfrm>
            <a:off x="4208462" y="6359525"/>
            <a:ext cx="728662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0071BD"/>
              </a:buClr>
              <a:buSzPts val="3200"/>
              <a:buFont typeface="Arial"/>
              <a:buChar char="•"/>
              <a:defRPr sz="3200"/>
            </a:lvl1pPr>
            <a:lvl2pPr indent="-353060" lvl="1" marL="914400" algn="l">
              <a:spcBef>
                <a:spcPts val="560"/>
              </a:spcBef>
              <a:spcAft>
                <a:spcPts val="0"/>
              </a:spcAft>
              <a:buSzPts val="1960"/>
              <a:buFont typeface="Arial"/>
              <a:buChar char="•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9pPr>
          </a:lstStyle>
          <a:p/>
        </p:txBody>
      </p:sp>
      <p:sp>
        <p:nvSpPr>
          <p:cNvPr id="42" name="Google Shape;42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0071BD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84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4208462" y="6359525"/>
            <a:ext cx="728662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4208462" y="6359525"/>
            <a:ext cx="728662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lo el título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type="title"/>
          </p:nvPr>
        </p:nvSpPr>
        <p:spPr>
          <a:xfrm>
            <a:off x="914400" y="2873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4208462" y="6359525"/>
            <a:ext cx="728662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0071BD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52" name="Google Shape;52;p1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0071BD"/>
              </a:buClr>
              <a:buSzPts val="2400"/>
              <a:buFont typeface="Arial"/>
              <a:buChar char="•"/>
              <a:defRPr sz="2400"/>
            </a:lvl1pPr>
            <a:lvl2pPr indent="-317500" lvl="1" marL="914400" algn="l">
              <a:spcBef>
                <a:spcPts val="400"/>
              </a:spcBef>
              <a:spcAft>
                <a:spcPts val="0"/>
              </a:spcAft>
              <a:buSzPts val="1400"/>
              <a:buFont typeface="Arial"/>
              <a:buChar char="•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9pPr>
          </a:lstStyle>
          <a:p/>
        </p:txBody>
      </p:sp>
      <p:sp>
        <p:nvSpPr>
          <p:cNvPr id="53" name="Google Shape;53;p1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0071BD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54" name="Google Shape;54;p1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0071BD"/>
              </a:buClr>
              <a:buSzPts val="2400"/>
              <a:buFont typeface="Arial"/>
              <a:buChar char="•"/>
              <a:defRPr sz="2400"/>
            </a:lvl1pPr>
            <a:lvl2pPr indent="-317500" lvl="1" marL="914400" algn="l">
              <a:spcBef>
                <a:spcPts val="400"/>
              </a:spcBef>
              <a:spcAft>
                <a:spcPts val="0"/>
              </a:spcAft>
              <a:buSzPts val="1400"/>
              <a:buFont typeface="Arial"/>
              <a:buChar char="•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4208462" y="6359525"/>
            <a:ext cx="728662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914400" y="2873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711200" y="2078038"/>
            <a:ext cx="3727450" cy="3878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0071BD"/>
              </a:buClr>
              <a:buSzPts val="2800"/>
              <a:buFont typeface="Arial"/>
              <a:buChar char="•"/>
              <a:defRPr sz="2800"/>
            </a:lvl1pPr>
            <a:lvl2pPr indent="-335280" lvl="1" marL="914400" algn="l">
              <a:spcBef>
                <a:spcPts val="480"/>
              </a:spcBef>
              <a:spcAft>
                <a:spcPts val="0"/>
              </a:spcAft>
              <a:buSzPts val="1680"/>
              <a:buFont typeface="Arial"/>
              <a:buChar char="•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9pPr>
          </a:lstStyle>
          <a:p/>
        </p:txBody>
      </p:sp>
      <p:sp>
        <p:nvSpPr>
          <p:cNvPr id="59" name="Google Shape;59;p14"/>
          <p:cNvSpPr txBox="1"/>
          <p:nvPr>
            <p:ph idx="2" type="body"/>
          </p:nvPr>
        </p:nvSpPr>
        <p:spPr>
          <a:xfrm>
            <a:off x="4591050" y="2078038"/>
            <a:ext cx="3727450" cy="3878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0071BD"/>
              </a:buClr>
              <a:buSzPts val="2800"/>
              <a:buFont typeface="Arial"/>
              <a:buChar char="•"/>
              <a:defRPr sz="2800"/>
            </a:lvl1pPr>
            <a:lvl2pPr indent="-335280" lvl="1" marL="914400" algn="l">
              <a:spcBef>
                <a:spcPts val="480"/>
              </a:spcBef>
              <a:spcAft>
                <a:spcPts val="0"/>
              </a:spcAft>
              <a:buSzPts val="1680"/>
              <a:buFont typeface="Arial"/>
              <a:buChar char="•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4208462" y="6359525"/>
            <a:ext cx="728662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1.jp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/>
          <p:nvPr/>
        </p:nvSpPr>
        <p:spPr>
          <a:xfrm>
            <a:off x="431800" y="1952625"/>
            <a:ext cx="8255000" cy="4038600"/>
          </a:xfrm>
          <a:prstGeom prst="roundRect">
            <a:avLst>
              <a:gd fmla="val 16667" name="adj"/>
            </a:avLst>
          </a:prstGeom>
          <a:solidFill>
            <a:srgbClr val="D4E7F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>
              <a:solidFill>
                <a:srgbClr val="E0D85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5"/>
          <p:cNvSpPr txBox="1"/>
          <p:nvPr/>
        </p:nvSpPr>
        <p:spPr>
          <a:xfrm>
            <a:off x="2527300" y="292100"/>
            <a:ext cx="6616700" cy="1165225"/>
          </a:xfrm>
          <a:prstGeom prst="rect">
            <a:avLst/>
          </a:prstGeom>
          <a:solidFill>
            <a:srgbClr val="0071BD"/>
          </a:solidFill>
          <a:ln>
            <a:noFill/>
          </a:ln>
          <a:effectLst>
            <a:outerShdw blurRad="63500" dir="2700000" dist="107763">
              <a:srgbClr val="E0D852">
                <a:alpha val="4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>
              <a:solidFill>
                <a:srgbClr val="E0D85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5"/>
          <p:cNvSpPr txBox="1"/>
          <p:nvPr>
            <p:ph idx="1" type="body"/>
          </p:nvPr>
        </p:nvSpPr>
        <p:spPr>
          <a:xfrm>
            <a:off x="711200" y="2078037"/>
            <a:ext cx="7607300" cy="3878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191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71BD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rgbClr val="0071BD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5280" lvl="1" marL="914400" marR="0" rtl="0" algn="l">
              <a:spcBef>
                <a:spcPts val="480"/>
              </a:spcBef>
              <a:spcAft>
                <a:spcPts val="0"/>
              </a:spcAft>
              <a:buClr>
                <a:srgbClr val="660033"/>
              </a:buClr>
              <a:buSzPts val="1680"/>
              <a:buFont typeface="Arial"/>
              <a:buChar char="•"/>
              <a:defRPr b="0" i="0" sz="2400" u="none" cap="none" strike="noStrike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5"/>
          <p:cNvSpPr txBox="1"/>
          <p:nvPr/>
        </p:nvSpPr>
        <p:spPr>
          <a:xfrm>
            <a:off x="3906837" y="6208712"/>
            <a:ext cx="1308100" cy="582612"/>
          </a:xfrm>
          <a:prstGeom prst="rect">
            <a:avLst/>
          </a:prstGeom>
          <a:solidFill>
            <a:srgbClr val="E0D85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>
              <a:solidFill>
                <a:srgbClr val="E0D85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azennegritacolor2" id="14" name="Google Shape;14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17500" y="269875"/>
            <a:ext cx="930275" cy="1166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99012" y="6286500"/>
            <a:ext cx="485775" cy="407987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348ECA">
                <a:alpha val="49803"/>
              </a:srgbClr>
            </a:outerShdw>
          </a:effectLst>
        </p:spPr>
      </p:pic>
      <p:pic>
        <p:nvPicPr>
          <p:cNvPr id="16" name="Google Shape;1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3827462" y="6286500"/>
            <a:ext cx="487362" cy="407987"/>
          </a:xfrm>
          <a:prstGeom prst="rect">
            <a:avLst/>
          </a:prstGeom>
          <a:noFill/>
          <a:ln>
            <a:noFill/>
          </a:ln>
          <a:effectLst>
            <a:outerShdw blurRad="63500" dir="3806097" dist="28398">
              <a:srgbClr val="348ECA">
                <a:alpha val="49803"/>
              </a:srgbClr>
            </a:outerShdw>
          </a:effectLst>
        </p:spPr>
      </p:pic>
      <p:sp>
        <p:nvSpPr>
          <p:cNvPr id="17" name="Google Shape;17;p5"/>
          <p:cNvSpPr txBox="1"/>
          <p:nvPr>
            <p:ph idx="12" type="sldNum"/>
          </p:nvPr>
        </p:nvSpPr>
        <p:spPr>
          <a:xfrm>
            <a:off x="4208462" y="6359525"/>
            <a:ext cx="728662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  <a:defRPr b="1" i="0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073150" y="-977900"/>
            <a:ext cx="3455987" cy="290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5"/>
          <p:cNvSpPr txBox="1"/>
          <p:nvPr>
            <p:ph type="title"/>
          </p:nvPr>
        </p:nvSpPr>
        <p:spPr>
          <a:xfrm>
            <a:off x="914400" y="2873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rgbClr val="E0D85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cxnSp>
        <p:nvCxnSpPr>
          <p:cNvPr id="20" name="Google Shape;20;p5"/>
          <p:cNvCxnSpPr/>
          <p:nvPr/>
        </p:nvCxnSpPr>
        <p:spPr>
          <a:xfrm>
            <a:off x="0" y="6527800"/>
            <a:ext cx="3733800" cy="0"/>
          </a:xfrm>
          <a:prstGeom prst="straightConnector1">
            <a:avLst/>
          </a:prstGeom>
          <a:noFill/>
          <a:ln cap="flat" cmpd="sng" w="76200">
            <a:solidFill>
              <a:srgbClr val="0071BD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21" name="Google Shape;21;p5"/>
          <p:cNvCxnSpPr/>
          <p:nvPr/>
        </p:nvCxnSpPr>
        <p:spPr>
          <a:xfrm>
            <a:off x="5410200" y="6529387"/>
            <a:ext cx="3733800" cy="0"/>
          </a:xfrm>
          <a:prstGeom prst="straightConnector1">
            <a:avLst/>
          </a:prstGeom>
          <a:noFill/>
          <a:ln cap="flat" cmpd="sng" w="76200">
            <a:solidFill>
              <a:srgbClr val="0071BD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"/>
          <p:cNvSpPr txBox="1"/>
          <p:nvPr/>
        </p:nvSpPr>
        <p:spPr>
          <a:xfrm>
            <a:off x="1563687" y="3060700"/>
            <a:ext cx="6440487" cy="415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>
              <a:solidFill>
                <a:srgbClr val="E0D85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"/>
          <p:cNvSpPr txBox="1"/>
          <p:nvPr/>
        </p:nvSpPr>
        <p:spPr>
          <a:xfrm>
            <a:off x="4208462" y="6359525"/>
            <a:ext cx="728662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</a:pPr>
            <a:fld id="{00000000-1234-1234-1234-123412341234}" type="slidenum">
              <a:rPr b="1" i="0" lang="en-US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rPr>
              <a:t>‹#›</a:t>
            </a:fld>
            <a:endParaRPr/>
          </a:p>
        </p:txBody>
      </p:sp>
      <p:sp>
        <p:nvSpPr>
          <p:cNvPr id="82" name="Google Shape;82;p1"/>
          <p:cNvSpPr txBox="1"/>
          <p:nvPr/>
        </p:nvSpPr>
        <p:spPr>
          <a:xfrm>
            <a:off x="2767275" y="285725"/>
            <a:ext cx="58353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chemeClr val="lt1"/>
                </a:solidFill>
              </a:rPr>
              <a:t>Soledad No Deseada </a:t>
            </a:r>
            <a:endParaRPr b="1" sz="41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400">
                <a:solidFill>
                  <a:schemeClr val="lt1"/>
                </a:solidFill>
              </a:rPr>
              <a:t>La soledad de quien llega</a:t>
            </a:r>
            <a:endParaRPr sz="1100"/>
          </a:p>
        </p:txBody>
      </p:sp>
      <p:pic>
        <p:nvPicPr>
          <p:cNvPr id="83" name="Google Shape;83;p1"/>
          <p:cNvPicPr preferRelativeResize="0"/>
          <p:nvPr/>
        </p:nvPicPr>
        <p:blipFill rotWithShape="1">
          <a:blip r:embed="rId3">
            <a:alphaModFix/>
          </a:blip>
          <a:srcRect b="25624" l="12717" r="7898" t="1142"/>
          <a:stretch/>
        </p:blipFill>
        <p:spPr>
          <a:xfrm>
            <a:off x="360963" y="1880338"/>
            <a:ext cx="8241603" cy="4856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2063" y="1986825"/>
            <a:ext cx="2816065" cy="5006342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 rot="5400000">
            <a:off x="2169417" y="131610"/>
            <a:ext cx="5098392" cy="8354424"/>
          </a:xfrm>
          <a:custGeom>
            <a:rect b="b" l="l" r="r" t="t"/>
            <a:pathLst>
              <a:path extrusionOk="0" h="135756" w="76269">
                <a:moveTo>
                  <a:pt x="64053" y="3217"/>
                </a:moveTo>
                <a:cubicBezTo>
                  <a:pt x="64365" y="3217"/>
                  <a:pt x="64677" y="3217"/>
                  <a:pt x="64988" y="3218"/>
                </a:cubicBezTo>
                <a:cubicBezTo>
                  <a:pt x="67433" y="3223"/>
                  <a:pt x="69877" y="3357"/>
                  <a:pt x="72321" y="3433"/>
                </a:cubicBezTo>
                <a:cubicBezTo>
                  <a:pt x="72373" y="3435"/>
                  <a:pt x="72425" y="3451"/>
                  <a:pt x="72501" y="3464"/>
                </a:cubicBezTo>
                <a:cubicBezTo>
                  <a:pt x="72558" y="4482"/>
                  <a:pt x="72626" y="5491"/>
                  <a:pt x="72672" y="6502"/>
                </a:cubicBezTo>
                <a:cubicBezTo>
                  <a:pt x="72789" y="9105"/>
                  <a:pt x="72939" y="11708"/>
                  <a:pt x="72997" y="14314"/>
                </a:cubicBezTo>
                <a:cubicBezTo>
                  <a:pt x="73067" y="17533"/>
                  <a:pt x="73082" y="20754"/>
                  <a:pt x="73075" y="23974"/>
                </a:cubicBezTo>
                <a:cubicBezTo>
                  <a:pt x="73069" y="27249"/>
                  <a:pt x="72991" y="30523"/>
                  <a:pt x="72973" y="33798"/>
                </a:cubicBezTo>
                <a:cubicBezTo>
                  <a:pt x="72947" y="38569"/>
                  <a:pt x="72938" y="43338"/>
                  <a:pt x="72943" y="48109"/>
                </a:cubicBezTo>
                <a:cubicBezTo>
                  <a:pt x="72947" y="51395"/>
                  <a:pt x="73012" y="54681"/>
                  <a:pt x="73008" y="57966"/>
                </a:cubicBezTo>
                <a:cubicBezTo>
                  <a:pt x="73003" y="60573"/>
                  <a:pt x="72931" y="63181"/>
                  <a:pt x="72896" y="65788"/>
                </a:cubicBezTo>
                <a:cubicBezTo>
                  <a:pt x="72851" y="69181"/>
                  <a:pt x="72793" y="72575"/>
                  <a:pt x="72775" y="75968"/>
                </a:cubicBezTo>
                <a:cubicBezTo>
                  <a:pt x="72748" y="81305"/>
                  <a:pt x="72795" y="86643"/>
                  <a:pt x="72719" y="91978"/>
                </a:cubicBezTo>
                <a:cubicBezTo>
                  <a:pt x="72679" y="94757"/>
                  <a:pt x="72421" y="97532"/>
                  <a:pt x="72299" y="100311"/>
                </a:cubicBezTo>
                <a:cubicBezTo>
                  <a:pt x="72177" y="103142"/>
                  <a:pt x="72091" y="105977"/>
                  <a:pt x="72005" y="108809"/>
                </a:cubicBezTo>
                <a:cubicBezTo>
                  <a:pt x="71920" y="111656"/>
                  <a:pt x="71855" y="114503"/>
                  <a:pt x="71778" y="117349"/>
                </a:cubicBezTo>
                <a:cubicBezTo>
                  <a:pt x="71689" y="120704"/>
                  <a:pt x="71604" y="124058"/>
                  <a:pt x="71503" y="127413"/>
                </a:cubicBezTo>
                <a:cubicBezTo>
                  <a:pt x="71469" y="128548"/>
                  <a:pt x="71394" y="129681"/>
                  <a:pt x="71334" y="130861"/>
                </a:cubicBezTo>
                <a:cubicBezTo>
                  <a:pt x="71219" y="130855"/>
                  <a:pt x="71149" y="130865"/>
                  <a:pt x="71089" y="130847"/>
                </a:cubicBezTo>
                <a:cubicBezTo>
                  <a:pt x="70471" y="130677"/>
                  <a:pt x="69849" y="130636"/>
                  <a:pt x="69224" y="130636"/>
                </a:cubicBezTo>
                <a:cubicBezTo>
                  <a:pt x="68654" y="130636"/>
                  <a:pt x="68083" y="130670"/>
                  <a:pt x="67511" y="130670"/>
                </a:cubicBezTo>
                <a:cubicBezTo>
                  <a:pt x="67490" y="130670"/>
                  <a:pt x="67469" y="130670"/>
                  <a:pt x="67448" y="130670"/>
                </a:cubicBezTo>
                <a:cubicBezTo>
                  <a:pt x="65391" y="130662"/>
                  <a:pt x="63334" y="130581"/>
                  <a:pt x="61278" y="130537"/>
                </a:cubicBezTo>
                <a:cubicBezTo>
                  <a:pt x="59371" y="130497"/>
                  <a:pt x="57466" y="130458"/>
                  <a:pt x="55559" y="130434"/>
                </a:cubicBezTo>
                <a:cubicBezTo>
                  <a:pt x="52776" y="130395"/>
                  <a:pt x="49993" y="130358"/>
                  <a:pt x="47209" y="130342"/>
                </a:cubicBezTo>
                <a:cubicBezTo>
                  <a:pt x="44823" y="130328"/>
                  <a:pt x="42437" y="130321"/>
                  <a:pt x="40051" y="130321"/>
                </a:cubicBezTo>
                <a:cubicBezTo>
                  <a:pt x="39228" y="130321"/>
                  <a:pt x="38404" y="130322"/>
                  <a:pt x="37581" y="130324"/>
                </a:cubicBezTo>
                <a:cubicBezTo>
                  <a:pt x="35442" y="130326"/>
                  <a:pt x="33302" y="130347"/>
                  <a:pt x="31163" y="130388"/>
                </a:cubicBezTo>
                <a:cubicBezTo>
                  <a:pt x="27737" y="130454"/>
                  <a:pt x="24310" y="130493"/>
                  <a:pt x="20887" y="130637"/>
                </a:cubicBezTo>
                <a:cubicBezTo>
                  <a:pt x="18022" y="130759"/>
                  <a:pt x="15163" y="131024"/>
                  <a:pt x="12300" y="131212"/>
                </a:cubicBezTo>
                <a:cubicBezTo>
                  <a:pt x="11042" y="131295"/>
                  <a:pt x="9781" y="131320"/>
                  <a:pt x="8524" y="131413"/>
                </a:cubicBezTo>
                <a:cubicBezTo>
                  <a:pt x="7333" y="131501"/>
                  <a:pt x="6148" y="131644"/>
                  <a:pt x="4925" y="131766"/>
                </a:cubicBezTo>
                <a:cubicBezTo>
                  <a:pt x="4925" y="131339"/>
                  <a:pt x="4921" y="130905"/>
                  <a:pt x="4927" y="130471"/>
                </a:cubicBezTo>
                <a:cubicBezTo>
                  <a:pt x="4957" y="127931"/>
                  <a:pt x="4958" y="125391"/>
                  <a:pt x="5030" y="122852"/>
                </a:cubicBezTo>
                <a:cubicBezTo>
                  <a:pt x="5144" y="118777"/>
                  <a:pt x="5357" y="114702"/>
                  <a:pt x="5429" y="110625"/>
                </a:cubicBezTo>
                <a:cubicBezTo>
                  <a:pt x="5483" y="107634"/>
                  <a:pt x="5361" y="104638"/>
                  <a:pt x="5350" y="101643"/>
                </a:cubicBezTo>
                <a:cubicBezTo>
                  <a:pt x="5339" y="98973"/>
                  <a:pt x="5395" y="96301"/>
                  <a:pt x="5381" y="93629"/>
                </a:cubicBezTo>
                <a:cubicBezTo>
                  <a:pt x="5369" y="91251"/>
                  <a:pt x="5300" y="88874"/>
                  <a:pt x="5258" y="86494"/>
                </a:cubicBezTo>
                <a:cubicBezTo>
                  <a:pt x="5197" y="83129"/>
                  <a:pt x="5150" y="79762"/>
                  <a:pt x="5075" y="76395"/>
                </a:cubicBezTo>
                <a:cubicBezTo>
                  <a:pt x="4986" y="72413"/>
                  <a:pt x="4862" y="68431"/>
                  <a:pt x="4774" y="64447"/>
                </a:cubicBezTo>
                <a:cubicBezTo>
                  <a:pt x="4707" y="61428"/>
                  <a:pt x="4697" y="58407"/>
                  <a:pt x="4615" y="55388"/>
                </a:cubicBezTo>
                <a:cubicBezTo>
                  <a:pt x="4497" y="51046"/>
                  <a:pt x="4524" y="46706"/>
                  <a:pt x="4759" y="42368"/>
                </a:cubicBezTo>
                <a:cubicBezTo>
                  <a:pt x="4987" y="38179"/>
                  <a:pt x="5216" y="33989"/>
                  <a:pt x="5446" y="29799"/>
                </a:cubicBezTo>
                <a:cubicBezTo>
                  <a:pt x="5648" y="26128"/>
                  <a:pt x="5884" y="22457"/>
                  <a:pt x="6039" y="18784"/>
                </a:cubicBezTo>
                <a:cubicBezTo>
                  <a:pt x="6183" y="15335"/>
                  <a:pt x="6031" y="11887"/>
                  <a:pt x="5770" y="8443"/>
                </a:cubicBezTo>
                <a:cubicBezTo>
                  <a:pt x="5660" y="7006"/>
                  <a:pt x="5608" y="5564"/>
                  <a:pt x="5523" y="4004"/>
                </a:cubicBezTo>
                <a:cubicBezTo>
                  <a:pt x="6193" y="4004"/>
                  <a:pt x="6841" y="4006"/>
                  <a:pt x="7482" y="4006"/>
                </a:cubicBezTo>
                <a:cubicBezTo>
                  <a:pt x="7803" y="4006"/>
                  <a:pt x="8122" y="4005"/>
                  <a:pt x="8440" y="4004"/>
                </a:cubicBezTo>
                <a:cubicBezTo>
                  <a:pt x="13728" y="3979"/>
                  <a:pt x="19016" y="3980"/>
                  <a:pt x="24302" y="3914"/>
                </a:cubicBezTo>
                <a:cubicBezTo>
                  <a:pt x="29835" y="3846"/>
                  <a:pt x="35367" y="3716"/>
                  <a:pt x="40898" y="3602"/>
                </a:cubicBezTo>
                <a:cubicBezTo>
                  <a:pt x="44962" y="3517"/>
                  <a:pt x="49025" y="3395"/>
                  <a:pt x="53090" y="3328"/>
                </a:cubicBezTo>
                <a:cubicBezTo>
                  <a:pt x="56744" y="3267"/>
                  <a:pt x="60399" y="3217"/>
                  <a:pt x="64053" y="3217"/>
                </a:cubicBezTo>
                <a:close/>
                <a:moveTo>
                  <a:pt x="72975" y="1"/>
                </a:moveTo>
                <a:cubicBezTo>
                  <a:pt x="72470" y="850"/>
                  <a:pt x="72568" y="1786"/>
                  <a:pt x="72491" y="2681"/>
                </a:cubicBezTo>
                <a:cubicBezTo>
                  <a:pt x="71062" y="2609"/>
                  <a:pt x="69679" y="2538"/>
                  <a:pt x="68296" y="2472"/>
                </a:cubicBezTo>
                <a:cubicBezTo>
                  <a:pt x="66363" y="2379"/>
                  <a:pt x="64430" y="2227"/>
                  <a:pt x="62496" y="2212"/>
                </a:cubicBezTo>
                <a:cubicBezTo>
                  <a:pt x="61787" y="2206"/>
                  <a:pt x="61078" y="2204"/>
                  <a:pt x="60368" y="2204"/>
                </a:cubicBezTo>
                <a:cubicBezTo>
                  <a:pt x="57840" y="2204"/>
                  <a:pt x="55312" y="2237"/>
                  <a:pt x="52785" y="2273"/>
                </a:cubicBezTo>
                <a:cubicBezTo>
                  <a:pt x="49492" y="2319"/>
                  <a:pt x="46199" y="2414"/>
                  <a:pt x="42907" y="2473"/>
                </a:cubicBezTo>
                <a:cubicBezTo>
                  <a:pt x="40328" y="2520"/>
                  <a:pt x="37747" y="2527"/>
                  <a:pt x="35168" y="2585"/>
                </a:cubicBezTo>
                <a:cubicBezTo>
                  <a:pt x="31696" y="2663"/>
                  <a:pt x="28226" y="2782"/>
                  <a:pt x="24754" y="2865"/>
                </a:cubicBezTo>
                <a:cubicBezTo>
                  <a:pt x="21226" y="2947"/>
                  <a:pt x="17699" y="3032"/>
                  <a:pt x="14170" y="3067"/>
                </a:cubicBezTo>
                <a:cubicBezTo>
                  <a:pt x="13499" y="3073"/>
                  <a:pt x="12828" y="3076"/>
                  <a:pt x="12157" y="3076"/>
                </a:cubicBezTo>
                <a:cubicBezTo>
                  <a:pt x="9921" y="3076"/>
                  <a:pt x="7693" y="3047"/>
                  <a:pt x="5494" y="3038"/>
                </a:cubicBezTo>
                <a:cubicBezTo>
                  <a:pt x="5299" y="2486"/>
                  <a:pt x="5138" y="2034"/>
                  <a:pt x="4979" y="1582"/>
                </a:cubicBezTo>
                <a:lnTo>
                  <a:pt x="4800" y="1609"/>
                </a:lnTo>
                <a:cubicBezTo>
                  <a:pt x="4737" y="2012"/>
                  <a:pt x="4645" y="2413"/>
                  <a:pt x="4619" y="2817"/>
                </a:cubicBezTo>
                <a:cubicBezTo>
                  <a:pt x="4601" y="3087"/>
                  <a:pt x="4499" y="3175"/>
                  <a:pt x="4234" y="3211"/>
                </a:cubicBezTo>
                <a:cubicBezTo>
                  <a:pt x="3568" y="3302"/>
                  <a:pt x="2906" y="3413"/>
                  <a:pt x="2248" y="3542"/>
                </a:cubicBezTo>
                <a:cubicBezTo>
                  <a:pt x="1950" y="3601"/>
                  <a:pt x="1665" y="3725"/>
                  <a:pt x="1374" y="3819"/>
                </a:cubicBezTo>
                <a:lnTo>
                  <a:pt x="1411" y="3936"/>
                </a:lnTo>
                <a:lnTo>
                  <a:pt x="4602" y="4168"/>
                </a:lnTo>
                <a:cubicBezTo>
                  <a:pt x="4602" y="4387"/>
                  <a:pt x="4598" y="4598"/>
                  <a:pt x="4602" y="4810"/>
                </a:cubicBezTo>
                <a:cubicBezTo>
                  <a:pt x="4645" y="7281"/>
                  <a:pt x="4736" y="9754"/>
                  <a:pt x="4722" y="12225"/>
                </a:cubicBezTo>
                <a:cubicBezTo>
                  <a:pt x="4704" y="15662"/>
                  <a:pt x="4656" y="19099"/>
                  <a:pt x="4532" y="22533"/>
                </a:cubicBezTo>
                <a:cubicBezTo>
                  <a:pt x="4442" y="25070"/>
                  <a:pt x="4203" y="27603"/>
                  <a:pt x="4045" y="30137"/>
                </a:cubicBezTo>
                <a:cubicBezTo>
                  <a:pt x="3911" y="32286"/>
                  <a:pt x="3796" y="34436"/>
                  <a:pt x="3681" y="36584"/>
                </a:cubicBezTo>
                <a:cubicBezTo>
                  <a:pt x="3495" y="40055"/>
                  <a:pt x="3204" y="43526"/>
                  <a:pt x="3161" y="46999"/>
                </a:cubicBezTo>
                <a:cubicBezTo>
                  <a:pt x="3108" y="51514"/>
                  <a:pt x="3237" y="56029"/>
                  <a:pt x="3321" y="60546"/>
                </a:cubicBezTo>
                <a:cubicBezTo>
                  <a:pt x="3377" y="63593"/>
                  <a:pt x="3503" y="66638"/>
                  <a:pt x="3580" y="69685"/>
                </a:cubicBezTo>
                <a:cubicBezTo>
                  <a:pt x="3682" y="73733"/>
                  <a:pt x="3764" y="77781"/>
                  <a:pt x="3856" y="81829"/>
                </a:cubicBezTo>
                <a:cubicBezTo>
                  <a:pt x="3946" y="85733"/>
                  <a:pt x="4058" y="89636"/>
                  <a:pt x="4113" y="93539"/>
                </a:cubicBezTo>
                <a:cubicBezTo>
                  <a:pt x="4156" y="96533"/>
                  <a:pt x="4069" y="99529"/>
                  <a:pt x="4139" y="102524"/>
                </a:cubicBezTo>
                <a:cubicBezTo>
                  <a:pt x="4241" y="106811"/>
                  <a:pt x="4392" y="111098"/>
                  <a:pt x="4255" y="115388"/>
                </a:cubicBezTo>
                <a:cubicBezTo>
                  <a:pt x="4161" y="118300"/>
                  <a:pt x="4046" y="121214"/>
                  <a:pt x="3986" y="124127"/>
                </a:cubicBezTo>
                <a:cubicBezTo>
                  <a:pt x="3933" y="126613"/>
                  <a:pt x="3944" y="129101"/>
                  <a:pt x="3932" y="131589"/>
                </a:cubicBezTo>
                <a:cubicBezTo>
                  <a:pt x="3931" y="131843"/>
                  <a:pt x="3858" y="131954"/>
                  <a:pt x="3565" y="131994"/>
                </a:cubicBezTo>
                <a:cubicBezTo>
                  <a:pt x="2833" y="132094"/>
                  <a:pt x="2105" y="132236"/>
                  <a:pt x="1381" y="132391"/>
                </a:cubicBezTo>
                <a:cubicBezTo>
                  <a:pt x="915" y="132490"/>
                  <a:pt x="461" y="132638"/>
                  <a:pt x="1" y="132765"/>
                </a:cubicBezTo>
                <a:cubicBezTo>
                  <a:pt x="9" y="132785"/>
                  <a:pt x="17" y="132805"/>
                  <a:pt x="25" y="132825"/>
                </a:cubicBezTo>
                <a:lnTo>
                  <a:pt x="3906" y="132825"/>
                </a:lnTo>
                <a:cubicBezTo>
                  <a:pt x="4061" y="133787"/>
                  <a:pt x="4220" y="134770"/>
                  <a:pt x="4380" y="135755"/>
                </a:cubicBezTo>
                <a:lnTo>
                  <a:pt x="4531" y="135744"/>
                </a:lnTo>
                <a:cubicBezTo>
                  <a:pt x="4560" y="135577"/>
                  <a:pt x="4600" y="135410"/>
                  <a:pt x="4615" y="135241"/>
                </a:cubicBezTo>
                <a:cubicBezTo>
                  <a:pt x="4679" y="134549"/>
                  <a:pt x="4760" y="133857"/>
                  <a:pt x="4786" y="133163"/>
                </a:cubicBezTo>
                <a:cubicBezTo>
                  <a:pt x="4802" y="132807"/>
                  <a:pt x="4918" y="132689"/>
                  <a:pt x="5286" y="132670"/>
                </a:cubicBezTo>
                <a:cubicBezTo>
                  <a:pt x="7700" y="132550"/>
                  <a:pt x="10112" y="132384"/>
                  <a:pt x="12527" y="132277"/>
                </a:cubicBezTo>
                <a:cubicBezTo>
                  <a:pt x="15765" y="132131"/>
                  <a:pt x="19002" y="131991"/>
                  <a:pt x="22243" y="131914"/>
                </a:cubicBezTo>
                <a:cubicBezTo>
                  <a:pt x="23730" y="131879"/>
                  <a:pt x="25218" y="131874"/>
                  <a:pt x="26706" y="131874"/>
                </a:cubicBezTo>
                <a:cubicBezTo>
                  <a:pt x="27367" y="131874"/>
                  <a:pt x="28029" y="131875"/>
                  <a:pt x="28690" y="131875"/>
                </a:cubicBezTo>
                <a:cubicBezTo>
                  <a:pt x="29217" y="131875"/>
                  <a:pt x="29744" y="131874"/>
                  <a:pt x="30270" y="131872"/>
                </a:cubicBezTo>
                <a:cubicBezTo>
                  <a:pt x="32406" y="131862"/>
                  <a:pt x="34541" y="131835"/>
                  <a:pt x="36676" y="131835"/>
                </a:cubicBezTo>
                <a:cubicBezTo>
                  <a:pt x="37009" y="131835"/>
                  <a:pt x="37343" y="131836"/>
                  <a:pt x="37676" y="131837"/>
                </a:cubicBezTo>
                <a:cubicBezTo>
                  <a:pt x="40801" y="131850"/>
                  <a:pt x="43927" y="131903"/>
                  <a:pt x="47052" y="131928"/>
                </a:cubicBezTo>
                <a:cubicBezTo>
                  <a:pt x="47477" y="131931"/>
                  <a:pt x="47901" y="131932"/>
                  <a:pt x="48326" y="131932"/>
                </a:cubicBezTo>
                <a:cubicBezTo>
                  <a:pt x="49068" y="131932"/>
                  <a:pt x="49809" y="131929"/>
                  <a:pt x="50551" y="131929"/>
                </a:cubicBezTo>
                <a:cubicBezTo>
                  <a:pt x="50975" y="131929"/>
                  <a:pt x="51400" y="131930"/>
                  <a:pt x="51824" y="131934"/>
                </a:cubicBezTo>
                <a:cubicBezTo>
                  <a:pt x="53197" y="131946"/>
                  <a:pt x="54568" y="131987"/>
                  <a:pt x="55939" y="132006"/>
                </a:cubicBezTo>
                <a:cubicBezTo>
                  <a:pt x="58050" y="132034"/>
                  <a:pt x="60160" y="132068"/>
                  <a:pt x="62270" y="132075"/>
                </a:cubicBezTo>
                <a:cubicBezTo>
                  <a:pt x="62643" y="132076"/>
                  <a:pt x="63017" y="132077"/>
                  <a:pt x="63391" y="132077"/>
                </a:cubicBezTo>
                <a:cubicBezTo>
                  <a:pt x="65072" y="132077"/>
                  <a:pt x="66755" y="132066"/>
                  <a:pt x="68436" y="132046"/>
                </a:cubicBezTo>
                <a:cubicBezTo>
                  <a:pt x="69376" y="132034"/>
                  <a:pt x="70315" y="131972"/>
                  <a:pt x="71289" y="131931"/>
                </a:cubicBezTo>
                <a:lnTo>
                  <a:pt x="71289" y="131931"/>
                </a:lnTo>
                <a:cubicBezTo>
                  <a:pt x="71262" y="132538"/>
                  <a:pt x="71223" y="133149"/>
                  <a:pt x="71208" y="133762"/>
                </a:cubicBezTo>
                <a:cubicBezTo>
                  <a:pt x="71194" y="134361"/>
                  <a:pt x="71205" y="134961"/>
                  <a:pt x="71205" y="135560"/>
                </a:cubicBezTo>
                <a:lnTo>
                  <a:pt x="71381" y="135638"/>
                </a:lnTo>
                <a:cubicBezTo>
                  <a:pt x="71416" y="135566"/>
                  <a:pt x="71465" y="135497"/>
                  <a:pt x="71481" y="135421"/>
                </a:cubicBezTo>
                <a:cubicBezTo>
                  <a:pt x="71727" y="134233"/>
                  <a:pt x="71970" y="133044"/>
                  <a:pt x="72219" y="131826"/>
                </a:cubicBezTo>
                <a:lnTo>
                  <a:pt x="73466" y="131629"/>
                </a:lnTo>
                <a:cubicBezTo>
                  <a:pt x="73164" y="131472"/>
                  <a:pt x="72855" y="131368"/>
                  <a:pt x="72542" y="131347"/>
                </a:cubicBezTo>
                <a:cubicBezTo>
                  <a:pt x="72219" y="131325"/>
                  <a:pt x="72205" y="131179"/>
                  <a:pt x="72229" y="130928"/>
                </a:cubicBezTo>
                <a:cubicBezTo>
                  <a:pt x="72347" y="129609"/>
                  <a:pt x="72488" y="128292"/>
                  <a:pt x="72557" y="126969"/>
                </a:cubicBezTo>
                <a:cubicBezTo>
                  <a:pt x="72723" y="123791"/>
                  <a:pt x="72862" y="120609"/>
                  <a:pt x="72998" y="117428"/>
                </a:cubicBezTo>
                <a:cubicBezTo>
                  <a:pt x="73108" y="114848"/>
                  <a:pt x="73204" y="112268"/>
                  <a:pt x="73288" y="109689"/>
                </a:cubicBezTo>
                <a:cubicBezTo>
                  <a:pt x="73376" y="107003"/>
                  <a:pt x="73417" y="104316"/>
                  <a:pt x="73521" y="101632"/>
                </a:cubicBezTo>
                <a:cubicBezTo>
                  <a:pt x="73617" y="99173"/>
                  <a:pt x="73824" y="96719"/>
                  <a:pt x="73885" y="94260"/>
                </a:cubicBezTo>
                <a:cubicBezTo>
                  <a:pt x="73971" y="90891"/>
                  <a:pt x="73973" y="87521"/>
                  <a:pt x="73992" y="84151"/>
                </a:cubicBezTo>
                <a:cubicBezTo>
                  <a:pt x="74013" y="80595"/>
                  <a:pt x="73991" y="77038"/>
                  <a:pt x="74025" y="73482"/>
                </a:cubicBezTo>
                <a:cubicBezTo>
                  <a:pt x="74064" y="69579"/>
                  <a:pt x="74174" y="65677"/>
                  <a:pt x="74203" y="61774"/>
                </a:cubicBezTo>
                <a:cubicBezTo>
                  <a:pt x="74227" y="58340"/>
                  <a:pt x="74193" y="54904"/>
                  <a:pt x="74168" y="51470"/>
                </a:cubicBezTo>
                <a:cubicBezTo>
                  <a:pt x="74145" y="48127"/>
                  <a:pt x="74085" y="44783"/>
                  <a:pt x="74068" y="41440"/>
                </a:cubicBezTo>
                <a:cubicBezTo>
                  <a:pt x="74046" y="37081"/>
                  <a:pt x="74054" y="32723"/>
                  <a:pt x="74041" y="28364"/>
                </a:cubicBezTo>
                <a:cubicBezTo>
                  <a:pt x="74028" y="24151"/>
                  <a:pt x="74043" y="19938"/>
                  <a:pt x="73972" y="15726"/>
                </a:cubicBezTo>
                <a:cubicBezTo>
                  <a:pt x="73932" y="13309"/>
                  <a:pt x="73749" y="10892"/>
                  <a:pt x="73620" y="8476"/>
                </a:cubicBezTo>
                <a:cubicBezTo>
                  <a:pt x="73534" y="6855"/>
                  <a:pt x="73428" y="5233"/>
                  <a:pt x="73332" y="3612"/>
                </a:cubicBezTo>
                <a:cubicBezTo>
                  <a:pt x="73329" y="3565"/>
                  <a:pt x="73351" y="3516"/>
                  <a:pt x="73363" y="3457"/>
                </a:cubicBezTo>
                <a:cubicBezTo>
                  <a:pt x="74346" y="3410"/>
                  <a:pt x="75318" y="3457"/>
                  <a:pt x="76269" y="3214"/>
                </a:cubicBezTo>
                <a:cubicBezTo>
                  <a:pt x="75418" y="3038"/>
                  <a:pt x="74569" y="2921"/>
                  <a:pt x="73718" y="2826"/>
                </a:cubicBezTo>
                <a:cubicBezTo>
                  <a:pt x="73416" y="2792"/>
                  <a:pt x="73188" y="2756"/>
                  <a:pt x="73223" y="2368"/>
                </a:cubicBezTo>
                <a:cubicBezTo>
                  <a:pt x="73247" y="2133"/>
                  <a:pt x="73181" y="1889"/>
                  <a:pt x="73155" y="1650"/>
                </a:cubicBezTo>
                <a:cubicBezTo>
                  <a:pt x="73095" y="1100"/>
                  <a:pt x="73035" y="550"/>
                  <a:pt x="72975" y="1"/>
                </a:cubicBezTo>
                <a:close/>
              </a:path>
            </a:pathLst>
          </a:custGeom>
          <a:solidFill>
            <a:srgbClr val="0088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2541675" y="330875"/>
            <a:ext cx="6602400" cy="109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En Toledo desde 1999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4208462" y="6359525"/>
            <a:ext cx="7287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</a:pPr>
            <a:fld id="{00000000-1234-1234-1234-123412341234}" type="slidenum">
              <a:rPr b="1" i="0" lang="en-US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rPr>
              <a:t>‹#›</a:t>
            </a:fld>
            <a:endParaRPr/>
          </a:p>
        </p:txBody>
      </p:sp>
      <p:sp>
        <p:nvSpPr>
          <p:cNvPr id="92" name="Google Shape;92;p2"/>
          <p:cNvSpPr txBox="1"/>
          <p:nvPr/>
        </p:nvSpPr>
        <p:spPr>
          <a:xfrm>
            <a:off x="4646850" y="2159325"/>
            <a:ext cx="3506700" cy="15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600"/>
              <a:buChar char="●"/>
            </a:pPr>
            <a:r>
              <a:rPr lang="en-US" sz="1600">
                <a:solidFill>
                  <a:srgbClr val="0071BD"/>
                </a:solidFill>
              </a:rPr>
              <a:t>S</a:t>
            </a:r>
            <a:r>
              <a:rPr lang="en-US" sz="1600">
                <a:solidFill>
                  <a:srgbClr val="0071BD"/>
                </a:solidFill>
              </a:rPr>
              <a:t>ENSIBILIZACIÓN </a:t>
            </a:r>
            <a:endParaRPr sz="1600">
              <a:solidFill>
                <a:srgbClr val="0071BD"/>
              </a:solidFill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600"/>
              <a:buChar char="●"/>
            </a:pPr>
            <a:r>
              <a:rPr lang="en-US" sz="1600">
                <a:solidFill>
                  <a:srgbClr val="0071BD"/>
                </a:solidFill>
              </a:rPr>
              <a:t>EDUCACIÓN </a:t>
            </a:r>
            <a:endParaRPr sz="1600">
              <a:solidFill>
                <a:srgbClr val="0071BD"/>
              </a:solidFill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600"/>
              <a:buChar char="●"/>
            </a:pPr>
            <a:r>
              <a:rPr lang="en-US" sz="1600">
                <a:solidFill>
                  <a:srgbClr val="0071BD"/>
                </a:solidFill>
              </a:rPr>
              <a:t>JURÍDICA</a:t>
            </a:r>
            <a:endParaRPr sz="1600">
              <a:solidFill>
                <a:srgbClr val="0071BD"/>
              </a:solidFill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600"/>
              <a:buChar char="●"/>
            </a:pPr>
            <a:r>
              <a:rPr lang="en-US" sz="1600">
                <a:solidFill>
                  <a:srgbClr val="0071BD"/>
                </a:solidFill>
              </a:rPr>
              <a:t>LABORAL Y FORMACIÓN</a:t>
            </a:r>
            <a:endParaRPr sz="1600">
              <a:solidFill>
                <a:srgbClr val="0071BD"/>
              </a:solidFill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600"/>
              <a:buChar char="●"/>
            </a:pPr>
            <a:r>
              <a:rPr lang="en-US" sz="1600">
                <a:solidFill>
                  <a:srgbClr val="0071BD"/>
                </a:solidFill>
              </a:rPr>
              <a:t>MUJER</a:t>
            </a:r>
            <a:endParaRPr sz="1600">
              <a:solidFill>
                <a:srgbClr val="0071BD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71BD"/>
              </a:solidFill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863750" y="3551913"/>
            <a:ext cx="3645000" cy="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BD03E"/>
                </a:solidFill>
              </a:rPr>
              <a:t>TRANSVERSALES</a:t>
            </a:r>
            <a:endParaRPr b="1" sz="2800">
              <a:solidFill>
                <a:srgbClr val="FBD03E"/>
              </a:solidFill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4646850" y="4408375"/>
            <a:ext cx="3869400" cy="15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71BD"/>
                </a:solidFill>
              </a:rPr>
              <a:t>ACOGIDA INTEGRAL</a:t>
            </a:r>
            <a:endParaRPr sz="1600">
              <a:solidFill>
                <a:srgbClr val="0071BD"/>
              </a:solidFill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600"/>
              <a:buChar char="●"/>
            </a:pPr>
            <a:r>
              <a:rPr lang="en-US" sz="1600">
                <a:solidFill>
                  <a:srgbClr val="0071BD"/>
                </a:solidFill>
              </a:rPr>
              <a:t>ATENCIÓN HUMANITARIA</a:t>
            </a:r>
            <a:endParaRPr sz="1600">
              <a:solidFill>
                <a:srgbClr val="0071BD"/>
              </a:solidFill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600"/>
              <a:buChar char="●"/>
            </a:pPr>
            <a:r>
              <a:rPr lang="en-US" sz="1600">
                <a:solidFill>
                  <a:srgbClr val="0071BD"/>
                </a:solidFill>
              </a:rPr>
              <a:t>PROTECCIÓN INTERNACIONAL</a:t>
            </a:r>
            <a:endParaRPr sz="1600">
              <a:solidFill>
                <a:srgbClr val="0071BD"/>
              </a:solidFill>
            </a:endParaRPr>
          </a:p>
        </p:txBody>
      </p:sp>
      <p:grpSp>
        <p:nvGrpSpPr>
          <p:cNvPr id="95" name="Google Shape;95;p2"/>
          <p:cNvGrpSpPr/>
          <p:nvPr/>
        </p:nvGrpSpPr>
        <p:grpSpPr>
          <a:xfrm>
            <a:off x="4759760" y="2286350"/>
            <a:ext cx="278681" cy="282962"/>
            <a:chOff x="4051722" y="2470735"/>
            <a:chExt cx="278681" cy="282962"/>
          </a:xfrm>
        </p:grpSpPr>
        <p:sp>
          <p:nvSpPr>
            <p:cNvPr id="96" name="Google Shape;96;p2"/>
            <p:cNvSpPr/>
            <p:nvPr/>
          </p:nvSpPr>
          <p:spPr>
            <a:xfrm rot="-5400000">
              <a:off x="4071649" y="2496833"/>
              <a:ext cx="238826" cy="236432"/>
            </a:xfrm>
            <a:custGeom>
              <a:rect b="b" l="l" r="r" t="t"/>
              <a:pathLst>
                <a:path extrusionOk="0" h="4130" w="4172">
                  <a:moveTo>
                    <a:pt x="2217" y="1"/>
                  </a:moveTo>
                  <a:cubicBezTo>
                    <a:pt x="1801" y="1"/>
                    <a:pt x="1460" y="188"/>
                    <a:pt x="1460" y="188"/>
                  </a:cubicBezTo>
                  <a:cubicBezTo>
                    <a:pt x="599" y="531"/>
                    <a:pt x="0" y="1171"/>
                    <a:pt x="84" y="2155"/>
                  </a:cubicBezTo>
                  <a:cubicBezTo>
                    <a:pt x="170" y="3139"/>
                    <a:pt x="946" y="4010"/>
                    <a:pt x="1858" y="4119"/>
                  </a:cubicBezTo>
                  <a:cubicBezTo>
                    <a:pt x="1921" y="4126"/>
                    <a:pt x="1985" y="4130"/>
                    <a:pt x="2048" y="4130"/>
                  </a:cubicBezTo>
                  <a:cubicBezTo>
                    <a:pt x="2898" y="4130"/>
                    <a:pt x="3730" y="3475"/>
                    <a:pt x="3943" y="2584"/>
                  </a:cubicBezTo>
                  <a:cubicBezTo>
                    <a:pt x="4171" y="1626"/>
                    <a:pt x="3657" y="727"/>
                    <a:pt x="2882" y="198"/>
                  </a:cubicBezTo>
                  <a:cubicBezTo>
                    <a:pt x="2664" y="50"/>
                    <a:pt x="2431" y="1"/>
                    <a:pt x="2217" y="1"/>
                  </a:cubicBezTo>
                  <a:close/>
                </a:path>
              </a:pathLst>
            </a:custGeom>
            <a:solidFill>
              <a:srgbClr val="8FD4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 rot="-5400000">
              <a:off x="4049581" y="2472876"/>
              <a:ext cx="282962" cy="278681"/>
            </a:xfrm>
            <a:custGeom>
              <a:rect b="b" l="l" r="r" t="t"/>
              <a:pathLst>
                <a:path extrusionOk="0" h="4868" w="4943">
                  <a:moveTo>
                    <a:pt x="1894" y="912"/>
                  </a:moveTo>
                  <a:cubicBezTo>
                    <a:pt x="1888" y="914"/>
                    <a:pt x="1868" y="922"/>
                    <a:pt x="1855" y="928"/>
                  </a:cubicBezTo>
                  <a:lnTo>
                    <a:pt x="1855" y="928"/>
                  </a:lnTo>
                  <a:cubicBezTo>
                    <a:pt x="1868" y="922"/>
                    <a:pt x="1881" y="917"/>
                    <a:pt x="1894" y="912"/>
                  </a:cubicBezTo>
                  <a:close/>
                  <a:moveTo>
                    <a:pt x="1073" y="1485"/>
                  </a:moveTo>
                  <a:cubicBezTo>
                    <a:pt x="1073" y="1485"/>
                    <a:pt x="1066" y="1493"/>
                    <a:pt x="1058" y="1503"/>
                  </a:cubicBezTo>
                  <a:lnTo>
                    <a:pt x="1058" y="1503"/>
                  </a:lnTo>
                  <a:cubicBezTo>
                    <a:pt x="1063" y="1497"/>
                    <a:pt x="1068" y="1491"/>
                    <a:pt x="1073" y="1485"/>
                  </a:cubicBezTo>
                  <a:close/>
                  <a:moveTo>
                    <a:pt x="3821" y="1814"/>
                  </a:moveTo>
                  <a:lnTo>
                    <a:pt x="3821" y="1814"/>
                  </a:lnTo>
                  <a:cubicBezTo>
                    <a:pt x="3828" y="1821"/>
                    <a:pt x="3835" y="1840"/>
                    <a:pt x="3841" y="1859"/>
                  </a:cubicBezTo>
                  <a:lnTo>
                    <a:pt x="3841" y="1859"/>
                  </a:lnTo>
                  <a:cubicBezTo>
                    <a:pt x="3834" y="1844"/>
                    <a:pt x="3821" y="1815"/>
                    <a:pt x="3821" y="1814"/>
                  </a:cubicBezTo>
                  <a:close/>
                  <a:moveTo>
                    <a:pt x="3954" y="2709"/>
                  </a:moveTo>
                  <a:lnTo>
                    <a:pt x="3954" y="2709"/>
                  </a:lnTo>
                  <a:cubicBezTo>
                    <a:pt x="3953" y="2714"/>
                    <a:pt x="3952" y="2719"/>
                    <a:pt x="3951" y="2724"/>
                  </a:cubicBezTo>
                  <a:lnTo>
                    <a:pt x="3951" y="2724"/>
                  </a:lnTo>
                  <a:cubicBezTo>
                    <a:pt x="3952" y="2720"/>
                    <a:pt x="3953" y="2715"/>
                    <a:pt x="3954" y="2709"/>
                  </a:cubicBezTo>
                  <a:close/>
                  <a:moveTo>
                    <a:pt x="1154" y="3449"/>
                  </a:moveTo>
                  <a:cubicBezTo>
                    <a:pt x="1154" y="3449"/>
                    <a:pt x="1176" y="3478"/>
                    <a:pt x="1185" y="3490"/>
                  </a:cubicBezTo>
                  <a:lnTo>
                    <a:pt x="1185" y="3490"/>
                  </a:lnTo>
                  <a:cubicBezTo>
                    <a:pt x="1171" y="3475"/>
                    <a:pt x="1154" y="3457"/>
                    <a:pt x="1154" y="3449"/>
                  </a:cubicBezTo>
                  <a:close/>
                  <a:moveTo>
                    <a:pt x="3628" y="3479"/>
                  </a:moveTo>
                  <a:cubicBezTo>
                    <a:pt x="3622" y="3487"/>
                    <a:pt x="3609" y="3504"/>
                    <a:pt x="3609" y="3504"/>
                  </a:cubicBezTo>
                  <a:cubicBezTo>
                    <a:pt x="3609" y="3504"/>
                    <a:pt x="3614" y="3498"/>
                    <a:pt x="3628" y="3479"/>
                  </a:cubicBezTo>
                  <a:close/>
                  <a:moveTo>
                    <a:pt x="3336" y="3779"/>
                  </a:moveTo>
                  <a:cubicBezTo>
                    <a:pt x="3335" y="3779"/>
                    <a:pt x="3334" y="3780"/>
                    <a:pt x="3334" y="3780"/>
                  </a:cubicBezTo>
                  <a:lnTo>
                    <a:pt x="3334" y="3780"/>
                  </a:lnTo>
                  <a:cubicBezTo>
                    <a:pt x="3335" y="3779"/>
                    <a:pt x="3336" y="3779"/>
                    <a:pt x="3336" y="3779"/>
                  </a:cubicBezTo>
                  <a:close/>
                  <a:moveTo>
                    <a:pt x="3309" y="3799"/>
                  </a:moveTo>
                  <a:lnTo>
                    <a:pt x="3309" y="3799"/>
                  </a:lnTo>
                  <a:cubicBezTo>
                    <a:pt x="3307" y="3800"/>
                    <a:pt x="3306" y="3801"/>
                    <a:pt x="3305" y="3802"/>
                  </a:cubicBezTo>
                  <a:cubicBezTo>
                    <a:pt x="3295" y="3810"/>
                    <a:pt x="3291" y="3814"/>
                    <a:pt x="3291" y="3814"/>
                  </a:cubicBezTo>
                  <a:cubicBezTo>
                    <a:pt x="3291" y="3814"/>
                    <a:pt x="3299" y="3807"/>
                    <a:pt x="3309" y="3799"/>
                  </a:cubicBezTo>
                  <a:close/>
                  <a:moveTo>
                    <a:pt x="2586" y="4117"/>
                  </a:moveTo>
                  <a:cubicBezTo>
                    <a:pt x="2587" y="4117"/>
                    <a:pt x="2580" y="4118"/>
                    <a:pt x="2563" y="4120"/>
                  </a:cubicBezTo>
                  <a:lnTo>
                    <a:pt x="2563" y="4120"/>
                  </a:lnTo>
                  <a:cubicBezTo>
                    <a:pt x="2575" y="4118"/>
                    <a:pt x="2586" y="4117"/>
                    <a:pt x="2586" y="4117"/>
                  </a:cubicBezTo>
                  <a:close/>
                  <a:moveTo>
                    <a:pt x="2541" y="4123"/>
                  </a:moveTo>
                  <a:cubicBezTo>
                    <a:pt x="2536" y="4123"/>
                    <a:pt x="2531" y="4124"/>
                    <a:pt x="2527" y="4125"/>
                  </a:cubicBezTo>
                  <a:cubicBezTo>
                    <a:pt x="2530" y="4124"/>
                    <a:pt x="2535" y="4124"/>
                    <a:pt x="2541" y="4123"/>
                  </a:cubicBezTo>
                  <a:close/>
                  <a:moveTo>
                    <a:pt x="2549" y="738"/>
                  </a:moveTo>
                  <a:cubicBezTo>
                    <a:pt x="2592" y="738"/>
                    <a:pt x="2634" y="740"/>
                    <a:pt x="2677" y="744"/>
                  </a:cubicBezTo>
                  <a:lnTo>
                    <a:pt x="2677" y="744"/>
                  </a:lnTo>
                  <a:cubicBezTo>
                    <a:pt x="2685" y="745"/>
                    <a:pt x="2693" y="746"/>
                    <a:pt x="2700" y="748"/>
                  </a:cubicBezTo>
                  <a:cubicBezTo>
                    <a:pt x="2730" y="753"/>
                    <a:pt x="2759" y="760"/>
                    <a:pt x="2789" y="768"/>
                  </a:cubicBezTo>
                  <a:cubicBezTo>
                    <a:pt x="2816" y="775"/>
                    <a:pt x="2842" y="784"/>
                    <a:pt x="2868" y="793"/>
                  </a:cubicBezTo>
                  <a:cubicBezTo>
                    <a:pt x="2874" y="795"/>
                    <a:pt x="2880" y="798"/>
                    <a:pt x="2886" y="800"/>
                  </a:cubicBezTo>
                  <a:lnTo>
                    <a:pt x="2886" y="800"/>
                  </a:lnTo>
                  <a:cubicBezTo>
                    <a:pt x="2927" y="820"/>
                    <a:pt x="2967" y="843"/>
                    <a:pt x="3006" y="867"/>
                  </a:cubicBezTo>
                  <a:lnTo>
                    <a:pt x="3006" y="867"/>
                  </a:lnTo>
                  <a:cubicBezTo>
                    <a:pt x="3014" y="874"/>
                    <a:pt x="3022" y="880"/>
                    <a:pt x="3031" y="886"/>
                  </a:cubicBezTo>
                  <a:cubicBezTo>
                    <a:pt x="3053" y="901"/>
                    <a:pt x="3076" y="917"/>
                    <a:pt x="3098" y="932"/>
                  </a:cubicBezTo>
                  <a:cubicBezTo>
                    <a:pt x="3112" y="942"/>
                    <a:pt x="3147" y="971"/>
                    <a:pt x="3147" y="971"/>
                  </a:cubicBezTo>
                  <a:cubicBezTo>
                    <a:pt x="3147" y="971"/>
                    <a:pt x="3140" y="965"/>
                    <a:pt x="3120" y="948"/>
                  </a:cubicBezTo>
                  <a:lnTo>
                    <a:pt x="3120" y="948"/>
                  </a:lnTo>
                  <a:cubicBezTo>
                    <a:pt x="3159" y="981"/>
                    <a:pt x="3198" y="1011"/>
                    <a:pt x="3237" y="1045"/>
                  </a:cubicBezTo>
                  <a:cubicBezTo>
                    <a:pt x="3320" y="1118"/>
                    <a:pt x="3398" y="1196"/>
                    <a:pt x="3473" y="1278"/>
                  </a:cubicBezTo>
                  <a:cubicBezTo>
                    <a:pt x="3506" y="1315"/>
                    <a:pt x="3538" y="1353"/>
                    <a:pt x="3569" y="1393"/>
                  </a:cubicBezTo>
                  <a:cubicBezTo>
                    <a:pt x="3569" y="1393"/>
                    <a:pt x="3569" y="1393"/>
                    <a:pt x="3569" y="1394"/>
                  </a:cubicBezTo>
                  <a:lnTo>
                    <a:pt x="3569" y="1394"/>
                  </a:lnTo>
                  <a:cubicBezTo>
                    <a:pt x="3570" y="1395"/>
                    <a:pt x="3571" y="1396"/>
                    <a:pt x="3572" y="1397"/>
                  </a:cubicBezTo>
                  <a:cubicBezTo>
                    <a:pt x="3590" y="1421"/>
                    <a:pt x="3607" y="1445"/>
                    <a:pt x="3624" y="1470"/>
                  </a:cubicBezTo>
                  <a:cubicBezTo>
                    <a:pt x="3683" y="1557"/>
                    <a:pt x="3737" y="1648"/>
                    <a:pt x="3785" y="1742"/>
                  </a:cubicBezTo>
                  <a:cubicBezTo>
                    <a:pt x="3797" y="1765"/>
                    <a:pt x="3807" y="1789"/>
                    <a:pt x="3819" y="1812"/>
                  </a:cubicBezTo>
                  <a:cubicBezTo>
                    <a:pt x="3825" y="1825"/>
                    <a:pt x="3830" y="1837"/>
                    <a:pt x="3835" y="1848"/>
                  </a:cubicBezTo>
                  <a:cubicBezTo>
                    <a:pt x="3838" y="1854"/>
                    <a:pt x="3840" y="1859"/>
                    <a:pt x="3842" y="1862"/>
                  </a:cubicBezTo>
                  <a:lnTo>
                    <a:pt x="3842" y="1862"/>
                  </a:lnTo>
                  <a:cubicBezTo>
                    <a:pt x="3845" y="1872"/>
                    <a:pt x="3847" y="1882"/>
                    <a:pt x="3849" y="1888"/>
                  </a:cubicBezTo>
                  <a:cubicBezTo>
                    <a:pt x="3860" y="1914"/>
                    <a:pt x="3869" y="1943"/>
                    <a:pt x="3878" y="1971"/>
                  </a:cubicBezTo>
                  <a:cubicBezTo>
                    <a:pt x="3911" y="2073"/>
                    <a:pt x="3937" y="2179"/>
                    <a:pt x="3954" y="2286"/>
                  </a:cubicBezTo>
                  <a:cubicBezTo>
                    <a:pt x="3954" y="2286"/>
                    <a:pt x="3954" y="2286"/>
                    <a:pt x="3954" y="2286"/>
                  </a:cubicBezTo>
                  <a:lnTo>
                    <a:pt x="3954" y="2286"/>
                  </a:lnTo>
                  <a:cubicBezTo>
                    <a:pt x="3956" y="2309"/>
                    <a:pt x="3958" y="2333"/>
                    <a:pt x="3960" y="2355"/>
                  </a:cubicBezTo>
                  <a:cubicBezTo>
                    <a:pt x="3963" y="2411"/>
                    <a:pt x="3965" y="2468"/>
                    <a:pt x="3964" y="2524"/>
                  </a:cubicBezTo>
                  <a:cubicBezTo>
                    <a:pt x="3963" y="2579"/>
                    <a:pt x="3960" y="2632"/>
                    <a:pt x="3955" y="2687"/>
                  </a:cubicBezTo>
                  <a:cubicBezTo>
                    <a:pt x="3955" y="2688"/>
                    <a:pt x="3955" y="2690"/>
                    <a:pt x="3955" y="2691"/>
                  </a:cubicBezTo>
                  <a:lnTo>
                    <a:pt x="3955" y="2691"/>
                  </a:lnTo>
                  <a:cubicBezTo>
                    <a:pt x="3950" y="2718"/>
                    <a:pt x="3946" y="2745"/>
                    <a:pt x="3941" y="2773"/>
                  </a:cubicBezTo>
                  <a:cubicBezTo>
                    <a:pt x="3919" y="2880"/>
                    <a:pt x="3891" y="2984"/>
                    <a:pt x="3852" y="3085"/>
                  </a:cubicBezTo>
                  <a:cubicBezTo>
                    <a:pt x="3851" y="3090"/>
                    <a:pt x="3845" y="3102"/>
                    <a:pt x="3840" y="3115"/>
                  </a:cubicBezTo>
                  <a:lnTo>
                    <a:pt x="3840" y="3115"/>
                  </a:lnTo>
                  <a:cubicBezTo>
                    <a:pt x="3834" y="3130"/>
                    <a:pt x="3825" y="3150"/>
                    <a:pt x="3822" y="3155"/>
                  </a:cubicBezTo>
                  <a:cubicBezTo>
                    <a:pt x="3799" y="3204"/>
                    <a:pt x="3773" y="3251"/>
                    <a:pt x="3747" y="3298"/>
                  </a:cubicBezTo>
                  <a:cubicBezTo>
                    <a:pt x="3723" y="3338"/>
                    <a:pt x="3698" y="3379"/>
                    <a:pt x="3671" y="3418"/>
                  </a:cubicBezTo>
                  <a:cubicBezTo>
                    <a:pt x="3659" y="3436"/>
                    <a:pt x="3647" y="3454"/>
                    <a:pt x="3634" y="3472"/>
                  </a:cubicBezTo>
                  <a:lnTo>
                    <a:pt x="3634" y="3472"/>
                  </a:lnTo>
                  <a:cubicBezTo>
                    <a:pt x="3629" y="3477"/>
                    <a:pt x="3625" y="3483"/>
                    <a:pt x="3622" y="3486"/>
                  </a:cubicBezTo>
                  <a:cubicBezTo>
                    <a:pt x="3557" y="3566"/>
                    <a:pt x="3486" y="3641"/>
                    <a:pt x="3411" y="3711"/>
                  </a:cubicBezTo>
                  <a:cubicBezTo>
                    <a:pt x="3383" y="3737"/>
                    <a:pt x="3354" y="3761"/>
                    <a:pt x="3325" y="3786"/>
                  </a:cubicBezTo>
                  <a:lnTo>
                    <a:pt x="3325" y="3786"/>
                  </a:lnTo>
                  <a:cubicBezTo>
                    <a:pt x="3318" y="3790"/>
                    <a:pt x="3312" y="3795"/>
                    <a:pt x="3306" y="3801"/>
                  </a:cubicBezTo>
                  <a:cubicBezTo>
                    <a:pt x="3284" y="3817"/>
                    <a:pt x="3260" y="3833"/>
                    <a:pt x="3238" y="3849"/>
                  </a:cubicBezTo>
                  <a:cubicBezTo>
                    <a:pt x="3154" y="3906"/>
                    <a:pt x="3066" y="3956"/>
                    <a:pt x="2975" y="3998"/>
                  </a:cubicBezTo>
                  <a:cubicBezTo>
                    <a:pt x="2956" y="4008"/>
                    <a:pt x="2932" y="4014"/>
                    <a:pt x="2913" y="4026"/>
                  </a:cubicBezTo>
                  <a:lnTo>
                    <a:pt x="2913" y="4026"/>
                  </a:lnTo>
                  <a:cubicBezTo>
                    <a:pt x="2912" y="4026"/>
                    <a:pt x="2912" y="4026"/>
                    <a:pt x="2912" y="4026"/>
                  </a:cubicBezTo>
                  <a:cubicBezTo>
                    <a:pt x="2866" y="4043"/>
                    <a:pt x="2820" y="4058"/>
                    <a:pt x="2774" y="4072"/>
                  </a:cubicBezTo>
                  <a:cubicBezTo>
                    <a:pt x="2727" y="4086"/>
                    <a:pt x="2680" y="4096"/>
                    <a:pt x="2633" y="4107"/>
                  </a:cubicBezTo>
                  <a:cubicBezTo>
                    <a:pt x="2610" y="4111"/>
                    <a:pt x="2586" y="4116"/>
                    <a:pt x="2563" y="4120"/>
                  </a:cubicBezTo>
                  <a:cubicBezTo>
                    <a:pt x="2563" y="4120"/>
                    <a:pt x="2563" y="4120"/>
                    <a:pt x="2563" y="4120"/>
                  </a:cubicBezTo>
                  <a:lnTo>
                    <a:pt x="2563" y="4120"/>
                  </a:lnTo>
                  <a:cubicBezTo>
                    <a:pt x="2560" y="4120"/>
                    <a:pt x="2557" y="4120"/>
                    <a:pt x="2553" y="4121"/>
                  </a:cubicBezTo>
                  <a:lnTo>
                    <a:pt x="2553" y="4121"/>
                  </a:lnTo>
                  <a:cubicBezTo>
                    <a:pt x="2498" y="4127"/>
                    <a:pt x="2442" y="4129"/>
                    <a:pt x="2386" y="4129"/>
                  </a:cubicBezTo>
                  <a:cubicBezTo>
                    <a:pt x="2346" y="4129"/>
                    <a:pt x="2306" y="4128"/>
                    <a:pt x="2265" y="4125"/>
                  </a:cubicBezTo>
                  <a:cubicBezTo>
                    <a:pt x="2247" y="4123"/>
                    <a:pt x="2227" y="4121"/>
                    <a:pt x="2208" y="4119"/>
                  </a:cubicBezTo>
                  <a:lnTo>
                    <a:pt x="2208" y="4119"/>
                  </a:lnTo>
                  <a:cubicBezTo>
                    <a:pt x="2158" y="4111"/>
                    <a:pt x="2109" y="4099"/>
                    <a:pt x="2060" y="4087"/>
                  </a:cubicBezTo>
                  <a:cubicBezTo>
                    <a:pt x="2013" y="4074"/>
                    <a:pt x="1967" y="4060"/>
                    <a:pt x="1921" y="4044"/>
                  </a:cubicBezTo>
                  <a:cubicBezTo>
                    <a:pt x="1905" y="4038"/>
                    <a:pt x="1890" y="4033"/>
                    <a:pt x="1875" y="4027"/>
                  </a:cubicBezTo>
                  <a:lnTo>
                    <a:pt x="1875" y="4027"/>
                  </a:lnTo>
                  <a:cubicBezTo>
                    <a:pt x="1868" y="4024"/>
                    <a:pt x="1861" y="4020"/>
                    <a:pt x="1857" y="4019"/>
                  </a:cubicBezTo>
                  <a:cubicBezTo>
                    <a:pt x="1765" y="3976"/>
                    <a:pt x="1677" y="3927"/>
                    <a:pt x="1592" y="3870"/>
                  </a:cubicBezTo>
                  <a:cubicBezTo>
                    <a:pt x="1572" y="3856"/>
                    <a:pt x="1552" y="3843"/>
                    <a:pt x="1532" y="3829"/>
                  </a:cubicBezTo>
                  <a:cubicBezTo>
                    <a:pt x="1526" y="3825"/>
                    <a:pt x="1521" y="3821"/>
                    <a:pt x="1516" y="3817"/>
                  </a:cubicBezTo>
                  <a:lnTo>
                    <a:pt x="1516" y="3817"/>
                  </a:lnTo>
                  <a:cubicBezTo>
                    <a:pt x="1480" y="3788"/>
                    <a:pt x="1445" y="3759"/>
                    <a:pt x="1411" y="3727"/>
                  </a:cubicBezTo>
                  <a:cubicBezTo>
                    <a:pt x="1336" y="3659"/>
                    <a:pt x="1267" y="3586"/>
                    <a:pt x="1202" y="3509"/>
                  </a:cubicBezTo>
                  <a:cubicBezTo>
                    <a:pt x="1200" y="3506"/>
                    <a:pt x="1194" y="3500"/>
                    <a:pt x="1187" y="3493"/>
                  </a:cubicBezTo>
                  <a:lnTo>
                    <a:pt x="1187" y="3493"/>
                  </a:lnTo>
                  <a:cubicBezTo>
                    <a:pt x="1186" y="3490"/>
                    <a:pt x="1183" y="3486"/>
                    <a:pt x="1178" y="3479"/>
                  </a:cubicBezTo>
                  <a:cubicBezTo>
                    <a:pt x="1170" y="3468"/>
                    <a:pt x="1163" y="3458"/>
                    <a:pt x="1155" y="3448"/>
                  </a:cubicBezTo>
                  <a:cubicBezTo>
                    <a:pt x="1125" y="3406"/>
                    <a:pt x="1098" y="3364"/>
                    <a:pt x="1070" y="3320"/>
                  </a:cubicBezTo>
                  <a:cubicBezTo>
                    <a:pt x="1016" y="3233"/>
                    <a:pt x="968" y="3141"/>
                    <a:pt x="925" y="3048"/>
                  </a:cubicBezTo>
                  <a:lnTo>
                    <a:pt x="925" y="3048"/>
                  </a:lnTo>
                  <a:cubicBezTo>
                    <a:pt x="924" y="3045"/>
                    <a:pt x="923" y="3043"/>
                    <a:pt x="922" y="3040"/>
                  </a:cubicBezTo>
                  <a:cubicBezTo>
                    <a:pt x="912" y="3015"/>
                    <a:pt x="903" y="2992"/>
                    <a:pt x="895" y="2967"/>
                  </a:cubicBezTo>
                  <a:cubicBezTo>
                    <a:pt x="877" y="2915"/>
                    <a:pt x="861" y="2862"/>
                    <a:pt x="846" y="2809"/>
                  </a:cubicBezTo>
                  <a:cubicBezTo>
                    <a:pt x="832" y="2762"/>
                    <a:pt x="821" y="2714"/>
                    <a:pt x="813" y="2667"/>
                  </a:cubicBezTo>
                  <a:cubicBezTo>
                    <a:pt x="807" y="2642"/>
                    <a:pt x="802" y="2616"/>
                    <a:pt x="798" y="2591"/>
                  </a:cubicBezTo>
                  <a:cubicBezTo>
                    <a:pt x="798" y="2589"/>
                    <a:pt x="797" y="2588"/>
                    <a:pt x="797" y="2586"/>
                  </a:cubicBezTo>
                  <a:lnTo>
                    <a:pt x="797" y="2586"/>
                  </a:lnTo>
                  <a:cubicBezTo>
                    <a:pt x="797" y="2585"/>
                    <a:pt x="797" y="2583"/>
                    <a:pt x="797" y="2582"/>
                  </a:cubicBezTo>
                  <a:cubicBezTo>
                    <a:pt x="785" y="2475"/>
                    <a:pt x="781" y="2369"/>
                    <a:pt x="784" y="2262"/>
                  </a:cubicBezTo>
                  <a:cubicBezTo>
                    <a:pt x="786" y="2218"/>
                    <a:pt x="790" y="2174"/>
                    <a:pt x="794" y="2129"/>
                  </a:cubicBezTo>
                  <a:lnTo>
                    <a:pt x="794" y="2129"/>
                  </a:lnTo>
                  <a:cubicBezTo>
                    <a:pt x="798" y="2105"/>
                    <a:pt x="803" y="2081"/>
                    <a:pt x="809" y="2055"/>
                  </a:cubicBezTo>
                  <a:cubicBezTo>
                    <a:pt x="828" y="1968"/>
                    <a:pt x="853" y="1884"/>
                    <a:pt x="884" y="1800"/>
                  </a:cubicBezTo>
                  <a:lnTo>
                    <a:pt x="884" y="1800"/>
                  </a:lnTo>
                  <a:cubicBezTo>
                    <a:pt x="884" y="1799"/>
                    <a:pt x="885" y="1798"/>
                    <a:pt x="885" y="1797"/>
                  </a:cubicBezTo>
                  <a:cubicBezTo>
                    <a:pt x="895" y="1777"/>
                    <a:pt x="905" y="1757"/>
                    <a:pt x="915" y="1737"/>
                  </a:cubicBezTo>
                  <a:cubicBezTo>
                    <a:pt x="934" y="1698"/>
                    <a:pt x="957" y="1659"/>
                    <a:pt x="980" y="1621"/>
                  </a:cubicBezTo>
                  <a:cubicBezTo>
                    <a:pt x="1002" y="1586"/>
                    <a:pt x="1025" y="1551"/>
                    <a:pt x="1050" y="1516"/>
                  </a:cubicBezTo>
                  <a:lnTo>
                    <a:pt x="1050" y="1516"/>
                  </a:lnTo>
                  <a:cubicBezTo>
                    <a:pt x="1065" y="1499"/>
                    <a:pt x="1080" y="1480"/>
                    <a:pt x="1094" y="1463"/>
                  </a:cubicBezTo>
                  <a:cubicBezTo>
                    <a:pt x="1155" y="1394"/>
                    <a:pt x="1221" y="1328"/>
                    <a:pt x="1292" y="1268"/>
                  </a:cubicBezTo>
                  <a:cubicBezTo>
                    <a:pt x="1307" y="1254"/>
                    <a:pt x="1322" y="1241"/>
                    <a:pt x="1338" y="1230"/>
                  </a:cubicBezTo>
                  <a:cubicBezTo>
                    <a:pt x="1340" y="1227"/>
                    <a:pt x="1343" y="1225"/>
                    <a:pt x="1346" y="1223"/>
                  </a:cubicBezTo>
                  <a:lnTo>
                    <a:pt x="1346" y="1223"/>
                  </a:lnTo>
                  <a:cubicBezTo>
                    <a:pt x="1380" y="1198"/>
                    <a:pt x="1415" y="1173"/>
                    <a:pt x="1451" y="1149"/>
                  </a:cubicBezTo>
                  <a:cubicBezTo>
                    <a:pt x="1531" y="1096"/>
                    <a:pt x="1613" y="1048"/>
                    <a:pt x="1697" y="1005"/>
                  </a:cubicBezTo>
                  <a:cubicBezTo>
                    <a:pt x="1741" y="982"/>
                    <a:pt x="1784" y="961"/>
                    <a:pt x="1829" y="941"/>
                  </a:cubicBezTo>
                  <a:cubicBezTo>
                    <a:pt x="1837" y="937"/>
                    <a:pt x="1844" y="933"/>
                    <a:pt x="1852" y="929"/>
                  </a:cubicBezTo>
                  <a:lnTo>
                    <a:pt x="1852" y="929"/>
                  </a:lnTo>
                  <a:cubicBezTo>
                    <a:pt x="1854" y="928"/>
                    <a:pt x="1857" y="927"/>
                    <a:pt x="1860" y="926"/>
                  </a:cubicBezTo>
                  <a:cubicBezTo>
                    <a:pt x="1887" y="915"/>
                    <a:pt x="1913" y="904"/>
                    <a:pt x="1939" y="894"/>
                  </a:cubicBezTo>
                  <a:cubicBezTo>
                    <a:pt x="1973" y="879"/>
                    <a:pt x="2005" y="863"/>
                    <a:pt x="2038" y="848"/>
                  </a:cubicBezTo>
                  <a:cubicBezTo>
                    <a:pt x="2040" y="847"/>
                    <a:pt x="2042" y="846"/>
                    <a:pt x="2045" y="845"/>
                  </a:cubicBezTo>
                  <a:lnTo>
                    <a:pt x="2045" y="845"/>
                  </a:lnTo>
                  <a:cubicBezTo>
                    <a:pt x="2067" y="836"/>
                    <a:pt x="2090" y="828"/>
                    <a:pt x="2113" y="820"/>
                  </a:cubicBezTo>
                  <a:cubicBezTo>
                    <a:pt x="2190" y="793"/>
                    <a:pt x="2269" y="772"/>
                    <a:pt x="2349" y="756"/>
                  </a:cubicBezTo>
                  <a:cubicBezTo>
                    <a:pt x="2368" y="752"/>
                    <a:pt x="2387" y="749"/>
                    <a:pt x="2406" y="745"/>
                  </a:cubicBezTo>
                  <a:cubicBezTo>
                    <a:pt x="2407" y="745"/>
                    <a:pt x="2407" y="745"/>
                    <a:pt x="2408" y="745"/>
                  </a:cubicBezTo>
                  <a:lnTo>
                    <a:pt x="2408" y="745"/>
                  </a:lnTo>
                  <a:cubicBezTo>
                    <a:pt x="2455" y="741"/>
                    <a:pt x="2501" y="738"/>
                    <a:pt x="2549" y="738"/>
                  </a:cubicBezTo>
                  <a:close/>
                  <a:moveTo>
                    <a:pt x="2546" y="0"/>
                  </a:moveTo>
                  <a:cubicBezTo>
                    <a:pt x="2337" y="0"/>
                    <a:pt x="2126" y="37"/>
                    <a:pt x="1929" y="103"/>
                  </a:cubicBezTo>
                  <a:cubicBezTo>
                    <a:pt x="1843" y="132"/>
                    <a:pt x="1759" y="167"/>
                    <a:pt x="1676" y="205"/>
                  </a:cubicBezTo>
                  <a:cubicBezTo>
                    <a:pt x="1654" y="215"/>
                    <a:pt x="1603" y="236"/>
                    <a:pt x="1605" y="236"/>
                  </a:cubicBezTo>
                  <a:cubicBezTo>
                    <a:pt x="1606" y="236"/>
                    <a:pt x="1626" y="228"/>
                    <a:pt x="1681" y="207"/>
                  </a:cubicBezTo>
                  <a:lnTo>
                    <a:pt x="1681" y="207"/>
                  </a:lnTo>
                  <a:cubicBezTo>
                    <a:pt x="1460" y="293"/>
                    <a:pt x="1246" y="397"/>
                    <a:pt x="1050" y="531"/>
                  </a:cubicBezTo>
                  <a:cubicBezTo>
                    <a:pt x="655" y="800"/>
                    <a:pt x="350" y="1151"/>
                    <a:pt x="175" y="1598"/>
                  </a:cubicBezTo>
                  <a:cubicBezTo>
                    <a:pt x="0" y="2043"/>
                    <a:pt x="10" y="2567"/>
                    <a:pt x="140" y="3024"/>
                  </a:cubicBezTo>
                  <a:cubicBezTo>
                    <a:pt x="414" y="3990"/>
                    <a:pt x="1259" y="4800"/>
                    <a:pt x="2285" y="4864"/>
                  </a:cubicBezTo>
                  <a:cubicBezTo>
                    <a:pt x="2322" y="4867"/>
                    <a:pt x="2360" y="4868"/>
                    <a:pt x="2398" y="4868"/>
                  </a:cubicBezTo>
                  <a:cubicBezTo>
                    <a:pt x="2832" y="4868"/>
                    <a:pt x="3273" y="4718"/>
                    <a:pt x="3627" y="4476"/>
                  </a:cubicBezTo>
                  <a:cubicBezTo>
                    <a:pt x="4053" y="4186"/>
                    <a:pt x="4379" y="3772"/>
                    <a:pt x="4561" y="3290"/>
                  </a:cubicBezTo>
                  <a:cubicBezTo>
                    <a:pt x="4942" y="2292"/>
                    <a:pt x="4519" y="1176"/>
                    <a:pt x="3737" y="502"/>
                  </a:cubicBezTo>
                  <a:cubicBezTo>
                    <a:pt x="3635" y="416"/>
                    <a:pt x="3530" y="334"/>
                    <a:pt x="3420" y="258"/>
                  </a:cubicBezTo>
                  <a:lnTo>
                    <a:pt x="3420" y="258"/>
                  </a:lnTo>
                  <a:cubicBezTo>
                    <a:pt x="3415" y="254"/>
                    <a:pt x="3410" y="251"/>
                    <a:pt x="3405" y="247"/>
                  </a:cubicBezTo>
                  <a:cubicBezTo>
                    <a:pt x="3403" y="246"/>
                    <a:pt x="3401" y="244"/>
                    <a:pt x="3399" y="243"/>
                  </a:cubicBezTo>
                  <a:lnTo>
                    <a:pt x="3399" y="243"/>
                  </a:lnTo>
                  <a:cubicBezTo>
                    <a:pt x="3145" y="75"/>
                    <a:pt x="2846" y="0"/>
                    <a:pt x="2546" y="0"/>
                  </a:cubicBezTo>
                  <a:close/>
                </a:path>
              </a:pathLst>
            </a:custGeom>
            <a:solidFill>
              <a:srgbClr val="0088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" name="Google Shape;98;p2"/>
          <p:cNvGrpSpPr/>
          <p:nvPr/>
        </p:nvGrpSpPr>
        <p:grpSpPr>
          <a:xfrm>
            <a:off x="4759760" y="4853438"/>
            <a:ext cx="278681" cy="282962"/>
            <a:chOff x="4051722" y="2470735"/>
            <a:chExt cx="278681" cy="282962"/>
          </a:xfrm>
        </p:grpSpPr>
        <p:sp>
          <p:nvSpPr>
            <p:cNvPr id="99" name="Google Shape;99;p2"/>
            <p:cNvSpPr/>
            <p:nvPr/>
          </p:nvSpPr>
          <p:spPr>
            <a:xfrm rot="-5400000">
              <a:off x="4071649" y="2496833"/>
              <a:ext cx="238826" cy="236432"/>
            </a:xfrm>
            <a:custGeom>
              <a:rect b="b" l="l" r="r" t="t"/>
              <a:pathLst>
                <a:path extrusionOk="0" h="4130" w="4172">
                  <a:moveTo>
                    <a:pt x="2217" y="1"/>
                  </a:moveTo>
                  <a:cubicBezTo>
                    <a:pt x="1801" y="1"/>
                    <a:pt x="1460" y="188"/>
                    <a:pt x="1460" y="188"/>
                  </a:cubicBezTo>
                  <a:cubicBezTo>
                    <a:pt x="599" y="531"/>
                    <a:pt x="0" y="1171"/>
                    <a:pt x="84" y="2155"/>
                  </a:cubicBezTo>
                  <a:cubicBezTo>
                    <a:pt x="170" y="3139"/>
                    <a:pt x="946" y="4010"/>
                    <a:pt x="1858" y="4119"/>
                  </a:cubicBezTo>
                  <a:cubicBezTo>
                    <a:pt x="1921" y="4126"/>
                    <a:pt x="1985" y="4130"/>
                    <a:pt x="2048" y="4130"/>
                  </a:cubicBezTo>
                  <a:cubicBezTo>
                    <a:pt x="2898" y="4130"/>
                    <a:pt x="3730" y="3475"/>
                    <a:pt x="3943" y="2584"/>
                  </a:cubicBezTo>
                  <a:cubicBezTo>
                    <a:pt x="4171" y="1626"/>
                    <a:pt x="3657" y="727"/>
                    <a:pt x="2882" y="198"/>
                  </a:cubicBezTo>
                  <a:cubicBezTo>
                    <a:pt x="2664" y="50"/>
                    <a:pt x="2431" y="1"/>
                    <a:pt x="2217" y="1"/>
                  </a:cubicBezTo>
                  <a:close/>
                </a:path>
              </a:pathLst>
            </a:custGeom>
            <a:solidFill>
              <a:srgbClr val="8FD4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 rot="-5400000">
              <a:off x="4049581" y="2472876"/>
              <a:ext cx="282962" cy="278681"/>
            </a:xfrm>
            <a:custGeom>
              <a:rect b="b" l="l" r="r" t="t"/>
              <a:pathLst>
                <a:path extrusionOk="0" h="4868" w="4943">
                  <a:moveTo>
                    <a:pt x="1894" y="912"/>
                  </a:moveTo>
                  <a:cubicBezTo>
                    <a:pt x="1888" y="914"/>
                    <a:pt x="1868" y="922"/>
                    <a:pt x="1855" y="928"/>
                  </a:cubicBezTo>
                  <a:lnTo>
                    <a:pt x="1855" y="928"/>
                  </a:lnTo>
                  <a:cubicBezTo>
                    <a:pt x="1868" y="922"/>
                    <a:pt x="1881" y="917"/>
                    <a:pt x="1894" y="912"/>
                  </a:cubicBezTo>
                  <a:close/>
                  <a:moveTo>
                    <a:pt x="1073" y="1485"/>
                  </a:moveTo>
                  <a:cubicBezTo>
                    <a:pt x="1073" y="1485"/>
                    <a:pt x="1066" y="1493"/>
                    <a:pt x="1058" y="1503"/>
                  </a:cubicBezTo>
                  <a:lnTo>
                    <a:pt x="1058" y="1503"/>
                  </a:lnTo>
                  <a:cubicBezTo>
                    <a:pt x="1063" y="1497"/>
                    <a:pt x="1068" y="1491"/>
                    <a:pt x="1073" y="1485"/>
                  </a:cubicBezTo>
                  <a:close/>
                  <a:moveTo>
                    <a:pt x="3821" y="1814"/>
                  </a:moveTo>
                  <a:lnTo>
                    <a:pt x="3821" y="1814"/>
                  </a:lnTo>
                  <a:cubicBezTo>
                    <a:pt x="3828" y="1821"/>
                    <a:pt x="3835" y="1840"/>
                    <a:pt x="3841" y="1859"/>
                  </a:cubicBezTo>
                  <a:lnTo>
                    <a:pt x="3841" y="1859"/>
                  </a:lnTo>
                  <a:cubicBezTo>
                    <a:pt x="3834" y="1844"/>
                    <a:pt x="3821" y="1815"/>
                    <a:pt x="3821" y="1814"/>
                  </a:cubicBezTo>
                  <a:close/>
                  <a:moveTo>
                    <a:pt x="3954" y="2709"/>
                  </a:moveTo>
                  <a:lnTo>
                    <a:pt x="3954" y="2709"/>
                  </a:lnTo>
                  <a:cubicBezTo>
                    <a:pt x="3953" y="2714"/>
                    <a:pt x="3952" y="2719"/>
                    <a:pt x="3951" y="2724"/>
                  </a:cubicBezTo>
                  <a:lnTo>
                    <a:pt x="3951" y="2724"/>
                  </a:lnTo>
                  <a:cubicBezTo>
                    <a:pt x="3952" y="2720"/>
                    <a:pt x="3953" y="2715"/>
                    <a:pt x="3954" y="2709"/>
                  </a:cubicBezTo>
                  <a:close/>
                  <a:moveTo>
                    <a:pt x="1154" y="3449"/>
                  </a:moveTo>
                  <a:cubicBezTo>
                    <a:pt x="1154" y="3449"/>
                    <a:pt x="1176" y="3478"/>
                    <a:pt x="1185" y="3490"/>
                  </a:cubicBezTo>
                  <a:lnTo>
                    <a:pt x="1185" y="3490"/>
                  </a:lnTo>
                  <a:cubicBezTo>
                    <a:pt x="1171" y="3475"/>
                    <a:pt x="1154" y="3457"/>
                    <a:pt x="1154" y="3449"/>
                  </a:cubicBezTo>
                  <a:close/>
                  <a:moveTo>
                    <a:pt x="3628" y="3479"/>
                  </a:moveTo>
                  <a:cubicBezTo>
                    <a:pt x="3622" y="3487"/>
                    <a:pt x="3609" y="3504"/>
                    <a:pt x="3609" y="3504"/>
                  </a:cubicBezTo>
                  <a:cubicBezTo>
                    <a:pt x="3609" y="3504"/>
                    <a:pt x="3614" y="3498"/>
                    <a:pt x="3628" y="3479"/>
                  </a:cubicBezTo>
                  <a:close/>
                  <a:moveTo>
                    <a:pt x="3336" y="3779"/>
                  </a:moveTo>
                  <a:cubicBezTo>
                    <a:pt x="3335" y="3779"/>
                    <a:pt x="3334" y="3780"/>
                    <a:pt x="3334" y="3780"/>
                  </a:cubicBezTo>
                  <a:lnTo>
                    <a:pt x="3334" y="3780"/>
                  </a:lnTo>
                  <a:cubicBezTo>
                    <a:pt x="3335" y="3779"/>
                    <a:pt x="3336" y="3779"/>
                    <a:pt x="3336" y="3779"/>
                  </a:cubicBezTo>
                  <a:close/>
                  <a:moveTo>
                    <a:pt x="3309" y="3799"/>
                  </a:moveTo>
                  <a:lnTo>
                    <a:pt x="3309" y="3799"/>
                  </a:lnTo>
                  <a:cubicBezTo>
                    <a:pt x="3307" y="3800"/>
                    <a:pt x="3306" y="3801"/>
                    <a:pt x="3305" y="3802"/>
                  </a:cubicBezTo>
                  <a:cubicBezTo>
                    <a:pt x="3295" y="3810"/>
                    <a:pt x="3291" y="3814"/>
                    <a:pt x="3291" y="3814"/>
                  </a:cubicBezTo>
                  <a:cubicBezTo>
                    <a:pt x="3291" y="3814"/>
                    <a:pt x="3299" y="3807"/>
                    <a:pt x="3309" y="3799"/>
                  </a:cubicBezTo>
                  <a:close/>
                  <a:moveTo>
                    <a:pt x="2586" y="4117"/>
                  </a:moveTo>
                  <a:cubicBezTo>
                    <a:pt x="2587" y="4117"/>
                    <a:pt x="2580" y="4118"/>
                    <a:pt x="2563" y="4120"/>
                  </a:cubicBezTo>
                  <a:lnTo>
                    <a:pt x="2563" y="4120"/>
                  </a:lnTo>
                  <a:cubicBezTo>
                    <a:pt x="2575" y="4118"/>
                    <a:pt x="2586" y="4117"/>
                    <a:pt x="2586" y="4117"/>
                  </a:cubicBezTo>
                  <a:close/>
                  <a:moveTo>
                    <a:pt x="2541" y="4123"/>
                  </a:moveTo>
                  <a:cubicBezTo>
                    <a:pt x="2536" y="4123"/>
                    <a:pt x="2531" y="4124"/>
                    <a:pt x="2527" y="4125"/>
                  </a:cubicBezTo>
                  <a:cubicBezTo>
                    <a:pt x="2530" y="4124"/>
                    <a:pt x="2535" y="4124"/>
                    <a:pt x="2541" y="4123"/>
                  </a:cubicBezTo>
                  <a:close/>
                  <a:moveTo>
                    <a:pt x="2549" y="738"/>
                  </a:moveTo>
                  <a:cubicBezTo>
                    <a:pt x="2592" y="738"/>
                    <a:pt x="2634" y="740"/>
                    <a:pt x="2677" y="744"/>
                  </a:cubicBezTo>
                  <a:lnTo>
                    <a:pt x="2677" y="744"/>
                  </a:lnTo>
                  <a:cubicBezTo>
                    <a:pt x="2685" y="745"/>
                    <a:pt x="2693" y="746"/>
                    <a:pt x="2700" y="748"/>
                  </a:cubicBezTo>
                  <a:cubicBezTo>
                    <a:pt x="2730" y="753"/>
                    <a:pt x="2759" y="760"/>
                    <a:pt x="2789" y="768"/>
                  </a:cubicBezTo>
                  <a:cubicBezTo>
                    <a:pt x="2816" y="775"/>
                    <a:pt x="2842" y="784"/>
                    <a:pt x="2868" y="793"/>
                  </a:cubicBezTo>
                  <a:cubicBezTo>
                    <a:pt x="2874" y="795"/>
                    <a:pt x="2880" y="798"/>
                    <a:pt x="2886" y="800"/>
                  </a:cubicBezTo>
                  <a:lnTo>
                    <a:pt x="2886" y="800"/>
                  </a:lnTo>
                  <a:cubicBezTo>
                    <a:pt x="2927" y="820"/>
                    <a:pt x="2967" y="843"/>
                    <a:pt x="3006" y="867"/>
                  </a:cubicBezTo>
                  <a:lnTo>
                    <a:pt x="3006" y="867"/>
                  </a:lnTo>
                  <a:cubicBezTo>
                    <a:pt x="3014" y="874"/>
                    <a:pt x="3022" y="880"/>
                    <a:pt x="3031" y="886"/>
                  </a:cubicBezTo>
                  <a:cubicBezTo>
                    <a:pt x="3053" y="901"/>
                    <a:pt x="3076" y="917"/>
                    <a:pt x="3098" y="932"/>
                  </a:cubicBezTo>
                  <a:cubicBezTo>
                    <a:pt x="3112" y="942"/>
                    <a:pt x="3147" y="971"/>
                    <a:pt x="3147" y="971"/>
                  </a:cubicBezTo>
                  <a:cubicBezTo>
                    <a:pt x="3147" y="971"/>
                    <a:pt x="3140" y="965"/>
                    <a:pt x="3120" y="948"/>
                  </a:cubicBezTo>
                  <a:lnTo>
                    <a:pt x="3120" y="948"/>
                  </a:lnTo>
                  <a:cubicBezTo>
                    <a:pt x="3159" y="981"/>
                    <a:pt x="3198" y="1011"/>
                    <a:pt x="3237" y="1045"/>
                  </a:cubicBezTo>
                  <a:cubicBezTo>
                    <a:pt x="3320" y="1118"/>
                    <a:pt x="3398" y="1196"/>
                    <a:pt x="3473" y="1278"/>
                  </a:cubicBezTo>
                  <a:cubicBezTo>
                    <a:pt x="3506" y="1315"/>
                    <a:pt x="3538" y="1353"/>
                    <a:pt x="3569" y="1393"/>
                  </a:cubicBezTo>
                  <a:cubicBezTo>
                    <a:pt x="3569" y="1393"/>
                    <a:pt x="3569" y="1393"/>
                    <a:pt x="3569" y="1394"/>
                  </a:cubicBezTo>
                  <a:lnTo>
                    <a:pt x="3569" y="1394"/>
                  </a:lnTo>
                  <a:cubicBezTo>
                    <a:pt x="3570" y="1395"/>
                    <a:pt x="3571" y="1396"/>
                    <a:pt x="3572" y="1397"/>
                  </a:cubicBezTo>
                  <a:cubicBezTo>
                    <a:pt x="3590" y="1421"/>
                    <a:pt x="3607" y="1445"/>
                    <a:pt x="3624" y="1470"/>
                  </a:cubicBezTo>
                  <a:cubicBezTo>
                    <a:pt x="3683" y="1557"/>
                    <a:pt x="3737" y="1648"/>
                    <a:pt x="3785" y="1742"/>
                  </a:cubicBezTo>
                  <a:cubicBezTo>
                    <a:pt x="3797" y="1765"/>
                    <a:pt x="3807" y="1789"/>
                    <a:pt x="3819" y="1812"/>
                  </a:cubicBezTo>
                  <a:cubicBezTo>
                    <a:pt x="3825" y="1825"/>
                    <a:pt x="3830" y="1837"/>
                    <a:pt x="3835" y="1848"/>
                  </a:cubicBezTo>
                  <a:cubicBezTo>
                    <a:pt x="3838" y="1854"/>
                    <a:pt x="3840" y="1859"/>
                    <a:pt x="3842" y="1862"/>
                  </a:cubicBezTo>
                  <a:lnTo>
                    <a:pt x="3842" y="1862"/>
                  </a:lnTo>
                  <a:cubicBezTo>
                    <a:pt x="3845" y="1872"/>
                    <a:pt x="3847" y="1882"/>
                    <a:pt x="3849" y="1888"/>
                  </a:cubicBezTo>
                  <a:cubicBezTo>
                    <a:pt x="3860" y="1914"/>
                    <a:pt x="3869" y="1943"/>
                    <a:pt x="3878" y="1971"/>
                  </a:cubicBezTo>
                  <a:cubicBezTo>
                    <a:pt x="3911" y="2073"/>
                    <a:pt x="3937" y="2179"/>
                    <a:pt x="3954" y="2286"/>
                  </a:cubicBezTo>
                  <a:cubicBezTo>
                    <a:pt x="3954" y="2286"/>
                    <a:pt x="3954" y="2286"/>
                    <a:pt x="3954" y="2286"/>
                  </a:cubicBezTo>
                  <a:lnTo>
                    <a:pt x="3954" y="2286"/>
                  </a:lnTo>
                  <a:cubicBezTo>
                    <a:pt x="3956" y="2309"/>
                    <a:pt x="3958" y="2333"/>
                    <a:pt x="3960" y="2355"/>
                  </a:cubicBezTo>
                  <a:cubicBezTo>
                    <a:pt x="3963" y="2411"/>
                    <a:pt x="3965" y="2468"/>
                    <a:pt x="3964" y="2524"/>
                  </a:cubicBezTo>
                  <a:cubicBezTo>
                    <a:pt x="3963" y="2579"/>
                    <a:pt x="3960" y="2632"/>
                    <a:pt x="3955" y="2687"/>
                  </a:cubicBezTo>
                  <a:cubicBezTo>
                    <a:pt x="3955" y="2688"/>
                    <a:pt x="3955" y="2690"/>
                    <a:pt x="3955" y="2691"/>
                  </a:cubicBezTo>
                  <a:lnTo>
                    <a:pt x="3955" y="2691"/>
                  </a:lnTo>
                  <a:cubicBezTo>
                    <a:pt x="3950" y="2718"/>
                    <a:pt x="3946" y="2745"/>
                    <a:pt x="3941" y="2773"/>
                  </a:cubicBezTo>
                  <a:cubicBezTo>
                    <a:pt x="3919" y="2880"/>
                    <a:pt x="3891" y="2984"/>
                    <a:pt x="3852" y="3085"/>
                  </a:cubicBezTo>
                  <a:cubicBezTo>
                    <a:pt x="3851" y="3090"/>
                    <a:pt x="3845" y="3102"/>
                    <a:pt x="3840" y="3115"/>
                  </a:cubicBezTo>
                  <a:lnTo>
                    <a:pt x="3840" y="3115"/>
                  </a:lnTo>
                  <a:cubicBezTo>
                    <a:pt x="3834" y="3130"/>
                    <a:pt x="3825" y="3150"/>
                    <a:pt x="3822" y="3155"/>
                  </a:cubicBezTo>
                  <a:cubicBezTo>
                    <a:pt x="3799" y="3204"/>
                    <a:pt x="3773" y="3251"/>
                    <a:pt x="3747" y="3298"/>
                  </a:cubicBezTo>
                  <a:cubicBezTo>
                    <a:pt x="3723" y="3338"/>
                    <a:pt x="3698" y="3379"/>
                    <a:pt x="3671" y="3418"/>
                  </a:cubicBezTo>
                  <a:cubicBezTo>
                    <a:pt x="3659" y="3436"/>
                    <a:pt x="3647" y="3454"/>
                    <a:pt x="3634" y="3472"/>
                  </a:cubicBezTo>
                  <a:lnTo>
                    <a:pt x="3634" y="3472"/>
                  </a:lnTo>
                  <a:cubicBezTo>
                    <a:pt x="3629" y="3477"/>
                    <a:pt x="3625" y="3483"/>
                    <a:pt x="3622" y="3486"/>
                  </a:cubicBezTo>
                  <a:cubicBezTo>
                    <a:pt x="3557" y="3566"/>
                    <a:pt x="3486" y="3641"/>
                    <a:pt x="3411" y="3711"/>
                  </a:cubicBezTo>
                  <a:cubicBezTo>
                    <a:pt x="3383" y="3737"/>
                    <a:pt x="3354" y="3761"/>
                    <a:pt x="3325" y="3786"/>
                  </a:cubicBezTo>
                  <a:lnTo>
                    <a:pt x="3325" y="3786"/>
                  </a:lnTo>
                  <a:cubicBezTo>
                    <a:pt x="3318" y="3790"/>
                    <a:pt x="3312" y="3795"/>
                    <a:pt x="3306" y="3801"/>
                  </a:cubicBezTo>
                  <a:cubicBezTo>
                    <a:pt x="3284" y="3817"/>
                    <a:pt x="3260" y="3833"/>
                    <a:pt x="3238" y="3849"/>
                  </a:cubicBezTo>
                  <a:cubicBezTo>
                    <a:pt x="3154" y="3906"/>
                    <a:pt x="3066" y="3956"/>
                    <a:pt x="2975" y="3998"/>
                  </a:cubicBezTo>
                  <a:cubicBezTo>
                    <a:pt x="2956" y="4008"/>
                    <a:pt x="2932" y="4014"/>
                    <a:pt x="2913" y="4026"/>
                  </a:cubicBezTo>
                  <a:lnTo>
                    <a:pt x="2913" y="4026"/>
                  </a:lnTo>
                  <a:cubicBezTo>
                    <a:pt x="2912" y="4026"/>
                    <a:pt x="2912" y="4026"/>
                    <a:pt x="2912" y="4026"/>
                  </a:cubicBezTo>
                  <a:cubicBezTo>
                    <a:pt x="2866" y="4043"/>
                    <a:pt x="2820" y="4058"/>
                    <a:pt x="2774" y="4072"/>
                  </a:cubicBezTo>
                  <a:cubicBezTo>
                    <a:pt x="2727" y="4086"/>
                    <a:pt x="2680" y="4096"/>
                    <a:pt x="2633" y="4107"/>
                  </a:cubicBezTo>
                  <a:cubicBezTo>
                    <a:pt x="2610" y="4111"/>
                    <a:pt x="2586" y="4116"/>
                    <a:pt x="2563" y="4120"/>
                  </a:cubicBezTo>
                  <a:cubicBezTo>
                    <a:pt x="2563" y="4120"/>
                    <a:pt x="2563" y="4120"/>
                    <a:pt x="2563" y="4120"/>
                  </a:cubicBezTo>
                  <a:lnTo>
                    <a:pt x="2563" y="4120"/>
                  </a:lnTo>
                  <a:cubicBezTo>
                    <a:pt x="2560" y="4120"/>
                    <a:pt x="2557" y="4120"/>
                    <a:pt x="2553" y="4121"/>
                  </a:cubicBezTo>
                  <a:lnTo>
                    <a:pt x="2553" y="4121"/>
                  </a:lnTo>
                  <a:cubicBezTo>
                    <a:pt x="2498" y="4127"/>
                    <a:pt x="2442" y="4129"/>
                    <a:pt x="2386" y="4129"/>
                  </a:cubicBezTo>
                  <a:cubicBezTo>
                    <a:pt x="2346" y="4129"/>
                    <a:pt x="2306" y="4128"/>
                    <a:pt x="2265" y="4125"/>
                  </a:cubicBezTo>
                  <a:cubicBezTo>
                    <a:pt x="2247" y="4123"/>
                    <a:pt x="2227" y="4121"/>
                    <a:pt x="2208" y="4119"/>
                  </a:cubicBezTo>
                  <a:lnTo>
                    <a:pt x="2208" y="4119"/>
                  </a:lnTo>
                  <a:cubicBezTo>
                    <a:pt x="2158" y="4111"/>
                    <a:pt x="2109" y="4099"/>
                    <a:pt x="2060" y="4087"/>
                  </a:cubicBezTo>
                  <a:cubicBezTo>
                    <a:pt x="2013" y="4074"/>
                    <a:pt x="1967" y="4060"/>
                    <a:pt x="1921" y="4044"/>
                  </a:cubicBezTo>
                  <a:cubicBezTo>
                    <a:pt x="1905" y="4038"/>
                    <a:pt x="1890" y="4033"/>
                    <a:pt x="1875" y="4027"/>
                  </a:cubicBezTo>
                  <a:lnTo>
                    <a:pt x="1875" y="4027"/>
                  </a:lnTo>
                  <a:cubicBezTo>
                    <a:pt x="1868" y="4024"/>
                    <a:pt x="1861" y="4020"/>
                    <a:pt x="1857" y="4019"/>
                  </a:cubicBezTo>
                  <a:cubicBezTo>
                    <a:pt x="1765" y="3976"/>
                    <a:pt x="1677" y="3927"/>
                    <a:pt x="1592" y="3870"/>
                  </a:cubicBezTo>
                  <a:cubicBezTo>
                    <a:pt x="1572" y="3856"/>
                    <a:pt x="1552" y="3843"/>
                    <a:pt x="1532" y="3829"/>
                  </a:cubicBezTo>
                  <a:cubicBezTo>
                    <a:pt x="1526" y="3825"/>
                    <a:pt x="1521" y="3821"/>
                    <a:pt x="1516" y="3817"/>
                  </a:cubicBezTo>
                  <a:lnTo>
                    <a:pt x="1516" y="3817"/>
                  </a:lnTo>
                  <a:cubicBezTo>
                    <a:pt x="1480" y="3788"/>
                    <a:pt x="1445" y="3759"/>
                    <a:pt x="1411" y="3727"/>
                  </a:cubicBezTo>
                  <a:cubicBezTo>
                    <a:pt x="1336" y="3659"/>
                    <a:pt x="1267" y="3586"/>
                    <a:pt x="1202" y="3509"/>
                  </a:cubicBezTo>
                  <a:cubicBezTo>
                    <a:pt x="1200" y="3506"/>
                    <a:pt x="1194" y="3500"/>
                    <a:pt x="1187" y="3493"/>
                  </a:cubicBezTo>
                  <a:lnTo>
                    <a:pt x="1187" y="3493"/>
                  </a:lnTo>
                  <a:cubicBezTo>
                    <a:pt x="1186" y="3490"/>
                    <a:pt x="1183" y="3486"/>
                    <a:pt x="1178" y="3479"/>
                  </a:cubicBezTo>
                  <a:cubicBezTo>
                    <a:pt x="1170" y="3468"/>
                    <a:pt x="1163" y="3458"/>
                    <a:pt x="1155" y="3448"/>
                  </a:cubicBezTo>
                  <a:cubicBezTo>
                    <a:pt x="1125" y="3406"/>
                    <a:pt x="1098" y="3364"/>
                    <a:pt x="1070" y="3320"/>
                  </a:cubicBezTo>
                  <a:cubicBezTo>
                    <a:pt x="1016" y="3233"/>
                    <a:pt x="968" y="3141"/>
                    <a:pt x="925" y="3048"/>
                  </a:cubicBezTo>
                  <a:lnTo>
                    <a:pt x="925" y="3048"/>
                  </a:lnTo>
                  <a:cubicBezTo>
                    <a:pt x="924" y="3045"/>
                    <a:pt x="923" y="3043"/>
                    <a:pt x="922" y="3040"/>
                  </a:cubicBezTo>
                  <a:cubicBezTo>
                    <a:pt x="912" y="3015"/>
                    <a:pt x="903" y="2992"/>
                    <a:pt x="895" y="2967"/>
                  </a:cubicBezTo>
                  <a:cubicBezTo>
                    <a:pt x="877" y="2915"/>
                    <a:pt x="861" y="2862"/>
                    <a:pt x="846" y="2809"/>
                  </a:cubicBezTo>
                  <a:cubicBezTo>
                    <a:pt x="832" y="2762"/>
                    <a:pt x="821" y="2714"/>
                    <a:pt x="813" y="2667"/>
                  </a:cubicBezTo>
                  <a:cubicBezTo>
                    <a:pt x="807" y="2642"/>
                    <a:pt x="802" y="2616"/>
                    <a:pt x="798" y="2591"/>
                  </a:cubicBezTo>
                  <a:cubicBezTo>
                    <a:pt x="798" y="2589"/>
                    <a:pt x="797" y="2588"/>
                    <a:pt x="797" y="2586"/>
                  </a:cubicBezTo>
                  <a:lnTo>
                    <a:pt x="797" y="2586"/>
                  </a:lnTo>
                  <a:cubicBezTo>
                    <a:pt x="797" y="2585"/>
                    <a:pt x="797" y="2583"/>
                    <a:pt x="797" y="2582"/>
                  </a:cubicBezTo>
                  <a:cubicBezTo>
                    <a:pt x="785" y="2475"/>
                    <a:pt x="781" y="2369"/>
                    <a:pt x="784" y="2262"/>
                  </a:cubicBezTo>
                  <a:cubicBezTo>
                    <a:pt x="786" y="2218"/>
                    <a:pt x="790" y="2174"/>
                    <a:pt x="794" y="2129"/>
                  </a:cubicBezTo>
                  <a:lnTo>
                    <a:pt x="794" y="2129"/>
                  </a:lnTo>
                  <a:cubicBezTo>
                    <a:pt x="798" y="2105"/>
                    <a:pt x="803" y="2081"/>
                    <a:pt x="809" y="2055"/>
                  </a:cubicBezTo>
                  <a:cubicBezTo>
                    <a:pt x="828" y="1968"/>
                    <a:pt x="853" y="1884"/>
                    <a:pt x="884" y="1800"/>
                  </a:cubicBezTo>
                  <a:lnTo>
                    <a:pt x="884" y="1800"/>
                  </a:lnTo>
                  <a:cubicBezTo>
                    <a:pt x="884" y="1799"/>
                    <a:pt x="885" y="1798"/>
                    <a:pt x="885" y="1797"/>
                  </a:cubicBezTo>
                  <a:cubicBezTo>
                    <a:pt x="895" y="1777"/>
                    <a:pt x="905" y="1757"/>
                    <a:pt x="915" y="1737"/>
                  </a:cubicBezTo>
                  <a:cubicBezTo>
                    <a:pt x="934" y="1698"/>
                    <a:pt x="957" y="1659"/>
                    <a:pt x="980" y="1621"/>
                  </a:cubicBezTo>
                  <a:cubicBezTo>
                    <a:pt x="1002" y="1586"/>
                    <a:pt x="1025" y="1551"/>
                    <a:pt x="1050" y="1516"/>
                  </a:cubicBezTo>
                  <a:lnTo>
                    <a:pt x="1050" y="1516"/>
                  </a:lnTo>
                  <a:cubicBezTo>
                    <a:pt x="1065" y="1499"/>
                    <a:pt x="1080" y="1480"/>
                    <a:pt x="1094" y="1463"/>
                  </a:cubicBezTo>
                  <a:cubicBezTo>
                    <a:pt x="1155" y="1394"/>
                    <a:pt x="1221" y="1328"/>
                    <a:pt x="1292" y="1268"/>
                  </a:cubicBezTo>
                  <a:cubicBezTo>
                    <a:pt x="1307" y="1254"/>
                    <a:pt x="1322" y="1241"/>
                    <a:pt x="1338" y="1230"/>
                  </a:cubicBezTo>
                  <a:cubicBezTo>
                    <a:pt x="1340" y="1227"/>
                    <a:pt x="1343" y="1225"/>
                    <a:pt x="1346" y="1223"/>
                  </a:cubicBezTo>
                  <a:lnTo>
                    <a:pt x="1346" y="1223"/>
                  </a:lnTo>
                  <a:cubicBezTo>
                    <a:pt x="1380" y="1198"/>
                    <a:pt x="1415" y="1173"/>
                    <a:pt x="1451" y="1149"/>
                  </a:cubicBezTo>
                  <a:cubicBezTo>
                    <a:pt x="1531" y="1096"/>
                    <a:pt x="1613" y="1048"/>
                    <a:pt x="1697" y="1005"/>
                  </a:cubicBezTo>
                  <a:cubicBezTo>
                    <a:pt x="1741" y="982"/>
                    <a:pt x="1784" y="961"/>
                    <a:pt x="1829" y="941"/>
                  </a:cubicBezTo>
                  <a:cubicBezTo>
                    <a:pt x="1837" y="937"/>
                    <a:pt x="1844" y="933"/>
                    <a:pt x="1852" y="929"/>
                  </a:cubicBezTo>
                  <a:lnTo>
                    <a:pt x="1852" y="929"/>
                  </a:lnTo>
                  <a:cubicBezTo>
                    <a:pt x="1854" y="928"/>
                    <a:pt x="1857" y="927"/>
                    <a:pt x="1860" y="926"/>
                  </a:cubicBezTo>
                  <a:cubicBezTo>
                    <a:pt x="1887" y="915"/>
                    <a:pt x="1913" y="904"/>
                    <a:pt x="1939" y="894"/>
                  </a:cubicBezTo>
                  <a:cubicBezTo>
                    <a:pt x="1973" y="879"/>
                    <a:pt x="2005" y="863"/>
                    <a:pt x="2038" y="848"/>
                  </a:cubicBezTo>
                  <a:cubicBezTo>
                    <a:pt x="2040" y="847"/>
                    <a:pt x="2042" y="846"/>
                    <a:pt x="2045" y="845"/>
                  </a:cubicBezTo>
                  <a:lnTo>
                    <a:pt x="2045" y="845"/>
                  </a:lnTo>
                  <a:cubicBezTo>
                    <a:pt x="2067" y="836"/>
                    <a:pt x="2090" y="828"/>
                    <a:pt x="2113" y="820"/>
                  </a:cubicBezTo>
                  <a:cubicBezTo>
                    <a:pt x="2190" y="793"/>
                    <a:pt x="2269" y="772"/>
                    <a:pt x="2349" y="756"/>
                  </a:cubicBezTo>
                  <a:cubicBezTo>
                    <a:pt x="2368" y="752"/>
                    <a:pt x="2387" y="749"/>
                    <a:pt x="2406" y="745"/>
                  </a:cubicBezTo>
                  <a:cubicBezTo>
                    <a:pt x="2407" y="745"/>
                    <a:pt x="2407" y="745"/>
                    <a:pt x="2408" y="745"/>
                  </a:cubicBezTo>
                  <a:lnTo>
                    <a:pt x="2408" y="745"/>
                  </a:lnTo>
                  <a:cubicBezTo>
                    <a:pt x="2455" y="741"/>
                    <a:pt x="2501" y="738"/>
                    <a:pt x="2549" y="738"/>
                  </a:cubicBezTo>
                  <a:close/>
                  <a:moveTo>
                    <a:pt x="2546" y="0"/>
                  </a:moveTo>
                  <a:cubicBezTo>
                    <a:pt x="2337" y="0"/>
                    <a:pt x="2126" y="37"/>
                    <a:pt x="1929" y="103"/>
                  </a:cubicBezTo>
                  <a:cubicBezTo>
                    <a:pt x="1843" y="132"/>
                    <a:pt x="1759" y="167"/>
                    <a:pt x="1676" y="205"/>
                  </a:cubicBezTo>
                  <a:cubicBezTo>
                    <a:pt x="1654" y="215"/>
                    <a:pt x="1603" y="236"/>
                    <a:pt x="1605" y="236"/>
                  </a:cubicBezTo>
                  <a:cubicBezTo>
                    <a:pt x="1606" y="236"/>
                    <a:pt x="1626" y="228"/>
                    <a:pt x="1681" y="207"/>
                  </a:cubicBezTo>
                  <a:lnTo>
                    <a:pt x="1681" y="207"/>
                  </a:lnTo>
                  <a:cubicBezTo>
                    <a:pt x="1460" y="293"/>
                    <a:pt x="1246" y="397"/>
                    <a:pt x="1050" y="531"/>
                  </a:cubicBezTo>
                  <a:cubicBezTo>
                    <a:pt x="655" y="800"/>
                    <a:pt x="350" y="1151"/>
                    <a:pt x="175" y="1598"/>
                  </a:cubicBezTo>
                  <a:cubicBezTo>
                    <a:pt x="0" y="2043"/>
                    <a:pt x="10" y="2567"/>
                    <a:pt x="140" y="3024"/>
                  </a:cubicBezTo>
                  <a:cubicBezTo>
                    <a:pt x="414" y="3990"/>
                    <a:pt x="1259" y="4800"/>
                    <a:pt x="2285" y="4864"/>
                  </a:cubicBezTo>
                  <a:cubicBezTo>
                    <a:pt x="2322" y="4867"/>
                    <a:pt x="2360" y="4868"/>
                    <a:pt x="2398" y="4868"/>
                  </a:cubicBezTo>
                  <a:cubicBezTo>
                    <a:pt x="2832" y="4868"/>
                    <a:pt x="3273" y="4718"/>
                    <a:pt x="3627" y="4476"/>
                  </a:cubicBezTo>
                  <a:cubicBezTo>
                    <a:pt x="4053" y="4186"/>
                    <a:pt x="4379" y="3772"/>
                    <a:pt x="4561" y="3290"/>
                  </a:cubicBezTo>
                  <a:cubicBezTo>
                    <a:pt x="4942" y="2292"/>
                    <a:pt x="4519" y="1176"/>
                    <a:pt x="3737" y="502"/>
                  </a:cubicBezTo>
                  <a:cubicBezTo>
                    <a:pt x="3635" y="416"/>
                    <a:pt x="3530" y="334"/>
                    <a:pt x="3420" y="258"/>
                  </a:cubicBezTo>
                  <a:lnTo>
                    <a:pt x="3420" y="258"/>
                  </a:lnTo>
                  <a:cubicBezTo>
                    <a:pt x="3415" y="254"/>
                    <a:pt x="3410" y="251"/>
                    <a:pt x="3405" y="247"/>
                  </a:cubicBezTo>
                  <a:cubicBezTo>
                    <a:pt x="3403" y="246"/>
                    <a:pt x="3401" y="244"/>
                    <a:pt x="3399" y="243"/>
                  </a:cubicBezTo>
                  <a:lnTo>
                    <a:pt x="3399" y="243"/>
                  </a:lnTo>
                  <a:cubicBezTo>
                    <a:pt x="3145" y="75"/>
                    <a:pt x="2846" y="0"/>
                    <a:pt x="2546" y="0"/>
                  </a:cubicBezTo>
                  <a:close/>
                </a:path>
              </a:pathLst>
            </a:custGeom>
            <a:solidFill>
              <a:srgbClr val="0088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" name="Google Shape;101;p2"/>
          <p:cNvGrpSpPr/>
          <p:nvPr/>
        </p:nvGrpSpPr>
        <p:grpSpPr>
          <a:xfrm>
            <a:off x="4759760" y="3728538"/>
            <a:ext cx="278681" cy="282962"/>
            <a:chOff x="4051722" y="2470735"/>
            <a:chExt cx="278681" cy="282962"/>
          </a:xfrm>
        </p:grpSpPr>
        <p:sp>
          <p:nvSpPr>
            <p:cNvPr id="102" name="Google Shape;102;p2"/>
            <p:cNvSpPr/>
            <p:nvPr/>
          </p:nvSpPr>
          <p:spPr>
            <a:xfrm rot="-5400000">
              <a:off x="4071649" y="2496833"/>
              <a:ext cx="238826" cy="236432"/>
            </a:xfrm>
            <a:custGeom>
              <a:rect b="b" l="l" r="r" t="t"/>
              <a:pathLst>
                <a:path extrusionOk="0" h="4130" w="4172">
                  <a:moveTo>
                    <a:pt x="2217" y="1"/>
                  </a:moveTo>
                  <a:cubicBezTo>
                    <a:pt x="1801" y="1"/>
                    <a:pt x="1460" y="188"/>
                    <a:pt x="1460" y="188"/>
                  </a:cubicBezTo>
                  <a:cubicBezTo>
                    <a:pt x="599" y="531"/>
                    <a:pt x="0" y="1171"/>
                    <a:pt x="84" y="2155"/>
                  </a:cubicBezTo>
                  <a:cubicBezTo>
                    <a:pt x="170" y="3139"/>
                    <a:pt x="946" y="4010"/>
                    <a:pt x="1858" y="4119"/>
                  </a:cubicBezTo>
                  <a:cubicBezTo>
                    <a:pt x="1921" y="4126"/>
                    <a:pt x="1985" y="4130"/>
                    <a:pt x="2048" y="4130"/>
                  </a:cubicBezTo>
                  <a:cubicBezTo>
                    <a:pt x="2898" y="4130"/>
                    <a:pt x="3730" y="3475"/>
                    <a:pt x="3943" y="2584"/>
                  </a:cubicBezTo>
                  <a:cubicBezTo>
                    <a:pt x="4171" y="1626"/>
                    <a:pt x="3657" y="727"/>
                    <a:pt x="2882" y="198"/>
                  </a:cubicBezTo>
                  <a:cubicBezTo>
                    <a:pt x="2664" y="50"/>
                    <a:pt x="2431" y="1"/>
                    <a:pt x="2217" y="1"/>
                  </a:cubicBezTo>
                  <a:close/>
                </a:path>
              </a:pathLst>
            </a:custGeom>
            <a:solidFill>
              <a:srgbClr val="8FD4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 rot="-5400000">
              <a:off x="4049581" y="2472876"/>
              <a:ext cx="282962" cy="278681"/>
            </a:xfrm>
            <a:custGeom>
              <a:rect b="b" l="l" r="r" t="t"/>
              <a:pathLst>
                <a:path extrusionOk="0" h="4868" w="4943">
                  <a:moveTo>
                    <a:pt x="1894" y="912"/>
                  </a:moveTo>
                  <a:cubicBezTo>
                    <a:pt x="1888" y="914"/>
                    <a:pt x="1868" y="922"/>
                    <a:pt x="1855" y="928"/>
                  </a:cubicBezTo>
                  <a:lnTo>
                    <a:pt x="1855" y="928"/>
                  </a:lnTo>
                  <a:cubicBezTo>
                    <a:pt x="1868" y="922"/>
                    <a:pt x="1881" y="917"/>
                    <a:pt x="1894" y="912"/>
                  </a:cubicBezTo>
                  <a:close/>
                  <a:moveTo>
                    <a:pt x="1073" y="1485"/>
                  </a:moveTo>
                  <a:cubicBezTo>
                    <a:pt x="1073" y="1485"/>
                    <a:pt x="1066" y="1493"/>
                    <a:pt x="1058" y="1503"/>
                  </a:cubicBezTo>
                  <a:lnTo>
                    <a:pt x="1058" y="1503"/>
                  </a:lnTo>
                  <a:cubicBezTo>
                    <a:pt x="1063" y="1497"/>
                    <a:pt x="1068" y="1491"/>
                    <a:pt x="1073" y="1485"/>
                  </a:cubicBezTo>
                  <a:close/>
                  <a:moveTo>
                    <a:pt x="3821" y="1814"/>
                  </a:moveTo>
                  <a:lnTo>
                    <a:pt x="3821" y="1814"/>
                  </a:lnTo>
                  <a:cubicBezTo>
                    <a:pt x="3828" y="1821"/>
                    <a:pt x="3835" y="1840"/>
                    <a:pt x="3841" y="1859"/>
                  </a:cubicBezTo>
                  <a:lnTo>
                    <a:pt x="3841" y="1859"/>
                  </a:lnTo>
                  <a:cubicBezTo>
                    <a:pt x="3834" y="1844"/>
                    <a:pt x="3821" y="1815"/>
                    <a:pt x="3821" y="1814"/>
                  </a:cubicBezTo>
                  <a:close/>
                  <a:moveTo>
                    <a:pt x="3954" y="2709"/>
                  </a:moveTo>
                  <a:lnTo>
                    <a:pt x="3954" y="2709"/>
                  </a:lnTo>
                  <a:cubicBezTo>
                    <a:pt x="3953" y="2714"/>
                    <a:pt x="3952" y="2719"/>
                    <a:pt x="3951" y="2724"/>
                  </a:cubicBezTo>
                  <a:lnTo>
                    <a:pt x="3951" y="2724"/>
                  </a:lnTo>
                  <a:cubicBezTo>
                    <a:pt x="3952" y="2720"/>
                    <a:pt x="3953" y="2715"/>
                    <a:pt x="3954" y="2709"/>
                  </a:cubicBezTo>
                  <a:close/>
                  <a:moveTo>
                    <a:pt x="1154" y="3449"/>
                  </a:moveTo>
                  <a:cubicBezTo>
                    <a:pt x="1154" y="3449"/>
                    <a:pt x="1176" y="3478"/>
                    <a:pt x="1185" y="3490"/>
                  </a:cubicBezTo>
                  <a:lnTo>
                    <a:pt x="1185" y="3490"/>
                  </a:lnTo>
                  <a:cubicBezTo>
                    <a:pt x="1171" y="3475"/>
                    <a:pt x="1154" y="3457"/>
                    <a:pt x="1154" y="3449"/>
                  </a:cubicBezTo>
                  <a:close/>
                  <a:moveTo>
                    <a:pt x="3628" y="3479"/>
                  </a:moveTo>
                  <a:cubicBezTo>
                    <a:pt x="3622" y="3487"/>
                    <a:pt x="3609" y="3504"/>
                    <a:pt x="3609" y="3504"/>
                  </a:cubicBezTo>
                  <a:cubicBezTo>
                    <a:pt x="3609" y="3504"/>
                    <a:pt x="3614" y="3498"/>
                    <a:pt x="3628" y="3479"/>
                  </a:cubicBezTo>
                  <a:close/>
                  <a:moveTo>
                    <a:pt x="3336" y="3779"/>
                  </a:moveTo>
                  <a:cubicBezTo>
                    <a:pt x="3335" y="3779"/>
                    <a:pt x="3334" y="3780"/>
                    <a:pt x="3334" y="3780"/>
                  </a:cubicBezTo>
                  <a:lnTo>
                    <a:pt x="3334" y="3780"/>
                  </a:lnTo>
                  <a:cubicBezTo>
                    <a:pt x="3335" y="3779"/>
                    <a:pt x="3336" y="3779"/>
                    <a:pt x="3336" y="3779"/>
                  </a:cubicBezTo>
                  <a:close/>
                  <a:moveTo>
                    <a:pt x="3309" y="3799"/>
                  </a:moveTo>
                  <a:lnTo>
                    <a:pt x="3309" y="3799"/>
                  </a:lnTo>
                  <a:cubicBezTo>
                    <a:pt x="3307" y="3800"/>
                    <a:pt x="3306" y="3801"/>
                    <a:pt x="3305" y="3802"/>
                  </a:cubicBezTo>
                  <a:cubicBezTo>
                    <a:pt x="3295" y="3810"/>
                    <a:pt x="3291" y="3814"/>
                    <a:pt x="3291" y="3814"/>
                  </a:cubicBezTo>
                  <a:cubicBezTo>
                    <a:pt x="3291" y="3814"/>
                    <a:pt x="3299" y="3807"/>
                    <a:pt x="3309" y="3799"/>
                  </a:cubicBezTo>
                  <a:close/>
                  <a:moveTo>
                    <a:pt x="2586" y="4117"/>
                  </a:moveTo>
                  <a:cubicBezTo>
                    <a:pt x="2587" y="4117"/>
                    <a:pt x="2580" y="4118"/>
                    <a:pt x="2563" y="4120"/>
                  </a:cubicBezTo>
                  <a:lnTo>
                    <a:pt x="2563" y="4120"/>
                  </a:lnTo>
                  <a:cubicBezTo>
                    <a:pt x="2575" y="4118"/>
                    <a:pt x="2586" y="4117"/>
                    <a:pt x="2586" y="4117"/>
                  </a:cubicBezTo>
                  <a:close/>
                  <a:moveTo>
                    <a:pt x="2541" y="4123"/>
                  </a:moveTo>
                  <a:cubicBezTo>
                    <a:pt x="2536" y="4123"/>
                    <a:pt x="2531" y="4124"/>
                    <a:pt x="2527" y="4125"/>
                  </a:cubicBezTo>
                  <a:cubicBezTo>
                    <a:pt x="2530" y="4124"/>
                    <a:pt x="2535" y="4124"/>
                    <a:pt x="2541" y="4123"/>
                  </a:cubicBezTo>
                  <a:close/>
                  <a:moveTo>
                    <a:pt x="2549" y="738"/>
                  </a:moveTo>
                  <a:cubicBezTo>
                    <a:pt x="2592" y="738"/>
                    <a:pt x="2634" y="740"/>
                    <a:pt x="2677" y="744"/>
                  </a:cubicBezTo>
                  <a:lnTo>
                    <a:pt x="2677" y="744"/>
                  </a:lnTo>
                  <a:cubicBezTo>
                    <a:pt x="2685" y="745"/>
                    <a:pt x="2693" y="746"/>
                    <a:pt x="2700" y="748"/>
                  </a:cubicBezTo>
                  <a:cubicBezTo>
                    <a:pt x="2730" y="753"/>
                    <a:pt x="2759" y="760"/>
                    <a:pt x="2789" y="768"/>
                  </a:cubicBezTo>
                  <a:cubicBezTo>
                    <a:pt x="2816" y="775"/>
                    <a:pt x="2842" y="784"/>
                    <a:pt x="2868" y="793"/>
                  </a:cubicBezTo>
                  <a:cubicBezTo>
                    <a:pt x="2874" y="795"/>
                    <a:pt x="2880" y="798"/>
                    <a:pt x="2886" y="800"/>
                  </a:cubicBezTo>
                  <a:lnTo>
                    <a:pt x="2886" y="800"/>
                  </a:lnTo>
                  <a:cubicBezTo>
                    <a:pt x="2927" y="820"/>
                    <a:pt x="2967" y="843"/>
                    <a:pt x="3006" y="867"/>
                  </a:cubicBezTo>
                  <a:lnTo>
                    <a:pt x="3006" y="867"/>
                  </a:lnTo>
                  <a:cubicBezTo>
                    <a:pt x="3014" y="874"/>
                    <a:pt x="3022" y="880"/>
                    <a:pt x="3031" y="886"/>
                  </a:cubicBezTo>
                  <a:cubicBezTo>
                    <a:pt x="3053" y="901"/>
                    <a:pt x="3076" y="917"/>
                    <a:pt x="3098" y="932"/>
                  </a:cubicBezTo>
                  <a:cubicBezTo>
                    <a:pt x="3112" y="942"/>
                    <a:pt x="3147" y="971"/>
                    <a:pt x="3147" y="971"/>
                  </a:cubicBezTo>
                  <a:cubicBezTo>
                    <a:pt x="3147" y="971"/>
                    <a:pt x="3140" y="965"/>
                    <a:pt x="3120" y="948"/>
                  </a:cubicBezTo>
                  <a:lnTo>
                    <a:pt x="3120" y="948"/>
                  </a:lnTo>
                  <a:cubicBezTo>
                    <a:pt x="3159" y="981"/>
                    <a:pt x="3198" y="1011"/>
                    <a:pt x="3237" y="1045"/>
                  </a:cubicBezTo>
                  <a:cubicBezTo>
                    <a:pt x="3320" y="1118"/>
                    <a:pt x="3398" y="1196"/>
                    <a:pt x="3473" y="1278"/>
                  </a:cubicBezTo>
                  <a:cubicBezTo>
                    <a:pt x="3506" y="1315"/>
                    <a:pt x="3538" y="1353"/>
                    <a:pt x="3569" y="1393"/>
                  </a:cubicBezTo>
                  <a:cubicBezTo>
                    <a:pt x="3569" y="1393"/>
                    <a:pt x="3569" y="1393"/>
                    <a:pt x="3569" y="1394"/>
                  </a:cubicBezTo>
                  <a:lnTo>
                    <a:pt x="3569" y="1394"/>
                  </a:lnTo>
                  <a:cubicBezTo>
                    <a:pt x="3570" y="1395"/>
                    <a:pt x="3571" y="1396"/>
                    <a:pt x="3572" y="1397"/>
                  </a:cubicBezTo>
                  <a:cubicBezTo>
                    <a:pt x="3590" y="1421"/>
                    <a:pt x="3607" y="1445"/>
                    <a:pt x="3624" y="1470"/>
                  </a:cubicBezTo>
                  <a:cubicBezTo>
                    <a:pt x="3683" y="1557"/>
                    <a:pt x="3737" y="1648"/>
                    <a:pt x="3785" y="1742"/>
                  </a:cubicBezTo>
                  <a:cubicBezTo>
                    <a:pt x="3797" y="1765"/>
                    <a:pt x="3807" y="1789"/>
                    <a:pt x="3819" y="1812"/>
                  </a:cubicBezTo>
                  <a:cubicBezTo>
                    <a:pt x="3825" y="1825"/>
                    <a:pt x="3830" y="1837"/>
                    <a:pt x="3835" y="1848"/>
                  </a:cubicBezTo>
                  <a:cubicBezTo>
                    <a:pt x="3838" y="1854"/>
                    <a:pt x="3840" y="1859"/>
                    <a:pt x="3842" y="1862"/>
                  </a:cubicBezTo>
                  <a:lnTo>
                    <a:pt x="3842" y="1862"/>
                  </a:lnTo>
                  <a:cubicBezTo>
                    <a:pt x="3845" y="1872"/>
                    <a:pt x="3847" y="1882"/>
                    <a:pt x="3849" y="1888"/>
                  </a:cubicBezTo>
                  <a:cubicBezTo>
                    <a:pt x="3860" y="1914"/>
                    <a:pt x="3869" y="1943"/>
                    <a:pt x="3878" y="1971"/>
                  </a:cubicBezTo>
                  <a:cubicBezTo>
                    <a:pt x="3911" y="2073"/>
                    <a:pt x="3937" y="2179"/>
                    <a:pt x="3954" y="2286"/>
                  </a:cubicBezTo>
                  <a:cubicBezTo>
                    <a:pt x="3954" y="2286"/>
                    <a:pt x="3954" y="2286"/>
                    <a:pt x="3954" y="2286"/>
                  </a:cubicBezTo>
                  <a:lnTo>
                    <a:pt x="3954" y="2286"/>
                  </a:lnTo>
                  <a:cubicBezTo>
                    <a:pt x="3956" y="2309"/>
                    <a:pt x="3958" y="2333"/>
                    <a:pt x="3960" y="2355"/>
                  </a:cubicBezTo>
                  <a:cubicBezTo>
                    <a:pt x="3963" y="2411"/>
                    <a:pt x="3965" y="2468"/>
                    <a:pt x="3964" y="2524"/>
                  </a:cubicBezTo>
                  <a:cubicBezTo>
                    <a:pt x="3963" y="2579"/>
                    <a:pt x="3960" y="2632"/>
                    <a:pt x="3955" y="2687"/>
                  </a:cubicBezTo>
                  <a:cubicBezTo>
                    <a:pt x="3955" y="2688"/>
                    <a:pt x="3955" y="2690"/>
                    <a:pt x="3955" y="2691"/>
                  </a:cubicBezTo>
                  <a:lnTo>
                    <a:pt x="3955" y="2691"/>
                  </a:lnTo>
                  <a:cubicBezTo>
                    <a:pt x="3950" y="2718"/>
                    <a:pt x="3946" y="2745"/>
                    <a:pt x="3941" y="2773"/>
                  </a:cubicBezTo>
                  <a:cubicBezTo>
                    <a:pt x="3919" y="2880"/>
                    <a:pt x="3891" y="2984"/>
                    <a:pt x="3852" y="3085"/>
                  </a:cubicBezTo>
                  <a:cubicBezTo>
                    <a:pt x="3851" y="3090"/>
                    <a:pt x="3845" y="3102"/>
                    <a:pt x="3840" y="3115"/>
                  </a:cubicBezTo>
                  <a:lnTo>
                    <a:pt x="3840" y="3115"/>
                  </a:lnTo>
                  <a:cubicBezTo>
                    <a:pt x="3834" y="3130"/>
                    <a:pt x="3825" y="3150"/>
                    <a:pt x="3822" y="3155"/>
                  </a:cubicBezTo>
                  <a:cubicBezTo>
                    <a:pt x="3799" y="3204"/>
                    <a:pt x="3773" y="3251"/>
                    <a:pt x="3747" y="3298"/>
                  </a:cubicBezTo>
                  <a:cubicBezTo>
                    <a:pt x="3723" y="3338"/>
                    <a:pt x="3698" y="3379"/>
                    <a:pt x="3671" y="3418"/>
                  </a:cubicBezTo>
                  <a:cubicBezTo>
                    <a:pt x="3659" y="3436"/>
                    <a:pt x="3647" y="3454"/>
                    <a:pt x="3634" y="3472"/>
                  </a:cubicBezTo>
                  <a:lnTo>
                    <a:pt x="3634" y="3472"/>
                  </a:lnTo>
                  <a:cubicBezTo>
                    <a:pt x="3629" y="3477"/>
                    <a:pt x="3625" y="3483"/>
                    <a:pt x="3622" y="3486"/>
                  </a:cubicBezTo>
                  <a:cubicBezTo>
                    <a:pt x="3557" y="3566"/>
                    <a:pt x="3486" y="3641"/>
                    <a:pt x="3411" y="3711"/>
                  </a:cubicBezTo>
                  <a:cubicBezTo>
                    <a:pt x="3383" y="3737"/>
                    <a:pt x="3354" y="3761"/>
                    <a:pt x="3325" y="3786"/>
                  </a:cubicBezTo>
                  <a:lnTo>
                    <a:pt x="3325" y="3786"/>
                  </a:lnTo>
                  <a:cubicBezTo>
                    <a:pt x="3318" y="3790"/>
                    <a:pt x="3312" y="3795"/>
                    <a:pt x="3306" y="3801"/>
                  </a:cubicBezTo>
                  <a:cubicBezTo>
                    <a:pt x="3284" y="3817"/>
                    <a:pt x="3260" y="3833"/>
                    <a:pt x="3238" y="3849"/>
                  </a:cubicBezTo>
                  <a:cubicBezTo>
                    <a:pt x="3154" y="3906"/>
                    <a:pt x="3066" y="3956"/>
                    <a:pt x="2975" y="3998"/>
                  </a:cubicBezTo>
                  <a:cubicBezTo>
                    <a:pt x="2956" y="4008"/>
                    <a:pt x="2932" y="4014"/>
                    <a:pt x="2913" y="4026"/>
                  </a:cubicBezTo>
                  <a:lnTo>
                    <a:pt x="2913" y="4026"/>
                  </a:lnTo>
                  <a:cubicBezTo>
                    <a:pt x="2912" y="4026"/>
                    <a:pt x="2912" y="4026"/>
                    <a:pt x="2912" y="4026"/>
                  </a:cubicBezTo>
                  <a:cubicBezTo>
                    <a:pt x="2866" y="4043"/>
                    <a:pt x="2820" y="4058"/>
                    <a:pt x="2774" y="4072"/>
                  </a:cubicBezTo>
                  <a:cubicBezTo>
                    <a:pt x="2727" y="4086"/>
                    <a:pt x="2680" y="4096"/>
                    <a:pt x="2633" y="4107"/>
                  </a:cubicBezTo>
                  <a:cubicBezTo>
                    <a:pt x="2610" y="4111"/>
                    <a:pt x="2586" y="4116"/>
                    <a:pt x="2563" y="4120"/>
                  </a:cubicBezTo>
                  <a:cubicBezTo>
                    <a:pt x="2563" y="4120"/>
                    <a:pt x="2563" y="4120"/>
                    <a:pt x="2563" y="4120"/>
                  </a:cubicBezTo>
                  <a:lnTo>
                    <a:pt x="2563" y="4120"/>
                  </a:lnTo>
                  <a:cubicBezTo>
                    <a:pt x="2560" y="4120"/>
                    <a:pt x="2557" y="4120"/>
                    <a:pt x="2553" y="4121"/>
                  </a:cubicBezTo>
                  <a:lnTo>
                    <a:pt x="2553" y="4121"/>
                  </a:lnTo>
                  <a:cubicBezTo>
                    <a:pt x="2498" y="4127"/>
                    <a:pt x="2442" y="4129"/>
                    <a:pt x="2386" y="4129"/>
                  </a:cubicBezTo>
                  <a:cubicBezTo>
                    <a:pt x="2346" y="4129"/>
                    <a:pt x="2306" y="4128"/>
                    <a:pt x="2265" y="4125"/>
                  </a:cubicBezTo>
                  <a:cubicBezTo>
                    <a:pt x="2247" y="4123"/>
                    <a:pt x="2227" y="4121"/>
                    <a:pt x="2208" y="4119"/>
                  </a:cubicBezTo>
                  <a:lnTo>
                    <a:pt x="2208" y="4119"/>
                  </a:lnTo>
                  <a:cubicBezTo>
                    <a:pt x="2158" y="4111"/>
                    <a:pt x="2109" y="4099"/>
                    <a:pt x="2060" y="4087"/>
                  </a:cubicBezTo>
                  <a:cubicBezTo>
                    <a:pt x="2013" y="4074"/>
                    <a:pt x="1967" y="4060"/>
                    <a:pt x="1921" y="4044"/>
                  </a:cubicBezTo>
                  <a:cubicBezTo>
                    <a:pt x="1905" y="4038"/>
                    <a:pt x="1890" y="4033"/>
                    <a:pt x="1875" y="4027"/>
                  </a:cubicBezTo>
                  <a:lnTo>
                    <a:pt x="1875" y="4027"/>
                  </a:lnTo>
                  <a:cubicBezTo>
                    <a:pt x="1868" y="4024"/>
                    <a:pt x="1861" y="4020"/>
                    <a:pt x="1857" y="4019"/>
                  </a:cubicBezTo>
                  <a:cubicBezTo>
                    <a:pt x="1765" y="3976"/>
                    <a:pt x="1677" y="3927"/>
                    <a:pt x="1592" y="3870"/>
                  </a:cubicBezTo>
                  <a:cubicBezTo>
                    <a:pt x="1572" y="3856"/>
                    <a:pt x="1552" y="3843"/>
                    <a:pt x="1532" y="3829"/>
                  </a:cubicBezTo>
                  <a:cubicBezTo>
                    <a:pt x="1526" y="3825"/>
                    <a:pt x="1521" y="3821"/>
                    <a:pt x="1516" y="3817"/>
                  </a:cubicBezTo>
                  <a:lnTo>
                    <a:pt x="1516" y="3817"/>
                  </a:lnTo>
                  <a:cubicBezTo>
                    <a:pt x="1480" y="3788"/>
                    <a:pt x="1445" y="3759"/>
                    <a:pt x="1411" y="3727"/>
                  </a:cubicBezTo>
                  <a:cubicBezTo>
                    <a:pt x="1336" y="3659"/>
                    <a:pt x="1267" y="3586"/>
                    <a:pt x="1202" y="3509"/>
                  </a:cubicBezTo>
                  <a:cubicBezTo>
                    <a:pt x="1200" y="3506"/>
                    <a:pt x="1194" y="3500"/>
                    <a:pt x="1187" y="3493"/>
                  </a:cubicBezTo>
                  <a:lnTo>
                    <a:pt x="1187" y="3493"/>
                  </a:lnTo>
                  <a:cubicBezTo>
                    <a:pt x="1186" y="3490"/>
                    <a:pt x="1183" y="3486"/>
                    <a:pt x="1178" y="3479"/>
                  </a:cubicBezTo>
                  <a:cubicBezTo>
                    <a:pt x="1170" y="3468"/>
                    <a:pt x="1163" y="3458"/>
                    <a:pt x="1155" y="3448"/>
                  </a:cubicBezTo>
                  <a:cubicBezTo>
                    <a:pt x="1125" y="3406"/>
                    <a:pt x="1098" y="3364"/>
                    <a:pt x="1070" y="3320"/>
                  </a:cubicBezTo>
                  <a:cubicBezTo>
                    <a:pt x="1016" y="3233"/>
                    <a:pt x="968" y="3141"/>
                    <a:pt x="925" y="3048"/>
                  </a:cubicBezTo>
                  <a:lnTo>
                    <a:pt x="925" y="3048"/>
                  </a:lnTo>
                  <a:cubicBezTo>
                    <a:pt x="924" y="3045"/>
                    <a:pt x="923" y="3043"/>
                    <a:pt x="922" y="3040"/>
                  </a:cubicBezTo>
                  <a:cubicBezTo>
                    <a:pt x="912" y="3015"/>
                    <a:pt x="903" y="2992"/>
                    <a:pt x="895" y="2967"/>
                  </a:cubicBezTo>
                  <a:cubicBezTo>
                    <a:pt x="877" y="2915"/>
                    <a:pt x="861" y="2862"/>
                    <a:pt x="846" y="2809"/>
                  </a:cubicBezTo>
                  <a:cubicBezTo>
                    <a:pt x="832" y="2762"/>
                    <a:pt x="821" y="2714"/>
                    <a:pt x="813" y="2667"/>
                  </a:cubicBezTo>
                  <a:cubicBezTo>
                    <a:pt x="807" y="2642"/>
                    <a:pt x="802" y="2616"/>
                    <a:pt x="798" y="2591"/>
                  </a:cubicBezTo>
                  <a:cubicBezTo>
                    <a:pt x="798" y="2589"/>
                    <a:pt x="797" y="2588"/>
                    <a:pt x="797" y="2586"/>
                  </a:cubicBezTo>
                  <a:lnTo>
                    <a:pt x="797" y="2586"/>
                  </a:lnTo>
                  <a:cubicBezTo>
                    <a:pt x="797" y="2585"/>
                    <a:pt x="797" y="2583"/>
                    <a:pt x="797" y="2582"/>
                  </a:cubicBezTo>
                  <a:cubicBezTo>
                    <a:pt x="785" y="2475"/>
                    <a:pt x="781" y="2369"/>
                    <a:pt x="784" y="2262"/>
                  </a:cubicBezTo>
                  <a:cubicBezTo>
                    <a:pt x="786" y="2218"/>
                    <a:pt x="790" y="2174"/>
                    <a:pt x="794" y="2129"/>
                  </a:cubicBezTo>
                  <a:lnTo>
                    <a:pt x="794" y="2129"/>
                  </a:lnTo>
                  <a:cubicBezTo>
                    <a:pt x="798" y="2105"/>
                    <a:pt x="803" y="2081"/>
                    <a:pt x="809" y="2055"/>
                  </a:cubicBezTo>
                  <a:cubicBezTo>
                    <a:pt x="828" y="1968"/>
                    <a:pt x="853" y="1884"/>
                    <a:pt x="884" y="1800"/>
                  </a:cubicBezTo>
                  <a:lnTo>
                    <a:pt x="884" y="1800"/>
                  </a:lnTo>
                  <a:cubicBezTo>
                    <a:pt x="884" y="1799"/>
                    <a:pt x="885" y="1798"/>
                    <a:pt x="885" y="1797"/>
                  </a:cubicBezTo>
                  <a:cubicBezTo>
                    <a:pt x="895" y="1777"/>
                    <a:pt x="905" y="1757"/>
                    <a:pt x="915" y="1737"/>
                  </a:cubicBezTo>
                  <a:cubicBezTo>
                    <a:pt x="934" y="1698"/>
                    <a:pt x="957" y="1659"/>
                    <a:pt x="980" y="1621"/>
                  </a:cubicBezTo>
                  <a:cubicBezTo>
                    <a:pt x="1002" y="1586"/>
                    <a:pt x="1025" y="1551"/>
                    <a:pt x="1050" y="1516"/>
                  </a:cubicBezTo>
                  <a:lnTo>
                    <a:pt x="1050" y="1516"/>
                  </a:lnTo>
                  <a:cubicBezTo>
                    <a:pt x="1065" y="1499"/>
                    <a:pt x="1080" y="1480"/>
                    <a:pt x="1094" y="1463"/>
                  </a:cubicBezTo>
                  <a:cubicBezTo>
                    <a:pt x="1155" y="1394"/>
                    <a:pt x="1221" y="1328"/>
                    <a:pt x="1292" y="1268"/>
                  </a:cubicBezTo>
                  <a:cubicBezTo>
                    <a:pt x="1307" y="1254"/>
                    <a:pt x="1322" y="1241"/>
                    <a:pt x="1338" y="1230"/>
                  </a:cubicBezTo>
                  <a:cubicBezTo>
                    <a:pt x="1340" y="1227"/>
                    <a:pt x="1343" y="1225"/>
                    <a:pt x="1346" y="1223"/>
                  </a:cubicBezTo>
                  <a:lnTo>
                    <a:pt x="1346" y="1223"/>
                  </a:lnTo>
                  <a:cubicBezTo>
                    <a:pt x="1380" y="1198"/>
                    <a:pt x="1415" y="1173"/>
                    <a:pt x="1451" y="1149"/>
                  </a:cubicBezTo>
                  <a:cubicBezTo>
                    <a:pt x="1531" y="1096"/>
                    <a:pt x="1613" y="1048"/>
                    <a:pt x="1697" y="1005"/>
                  </a:cubicBezTo>
                  <a:cubicBezTo>
                    <a:pt x="1741" y="982"/>
                    <a:pt x="1784" y="961"/>
                    <a:pt x="1829" y="941"/>
                  </a:cubicBezTo>
                  <a:cubicBezTo>
                    <a:pt x="1837" y="937"/>
                    <a:pt x="1844" y="933"/>
                    <a:pt x="1852" y="929"/>
                  </a:cubicBezTo>
                  <a:lnTo>
                    <a:pt x="1852" y="929"/>
                  </a:lnTo>
                  <a:cubicBezTo>
                    <a:pt x="1854" y="928"/>
                    <a:pt x="1857" y="927"/>
                    <a:pt x="1860" y="926"/>
                  </a:cubicBezTo>
                  <a:cubicBezTo>
                    <a:pt x="1887" y="915"/>
                    <a:pt x="1913" y="904"/>
                    <a:pt x="1939" y="894"/>
                  </a:cubicBezTo>
                  <a:cubicBezTo>
                    <a:pt x="1973" y="879"/>
                    <a:pt x="2005" y="863"/>
                    <a:pt x="2038" y="848"/>
                  </a:cubicBezTo>
                  <a:cubicBezTo>
                    <a:pt x="2040" y="847"/>
                    <a:pt x="2042" y="846"/>
                    <a:pt x="2045" y="845"/>
                  </a:cubicBezTo>
                  <a:lnTo>
                    <a:pt x="2045" y="845"/>
                  </a:lnTo>
                  <a:cubicBezTo>
                    <a:pt x="2067" y="836"/>
                    <a:pt x="2090" y="828"/>
                    <a:pt x="2113" y="820"/>
                  </a:cubicBezTo>
                  <a:cubicBezTo>
                    <a:pt x="2190" y="793"/>
                    <a:pt x="2269" y="772"/>
                    <a:pt x="2349" y="756"/>
                  </a:cubicBezTo>
                  <a:cubicBezTo>
                    <a:pt x="2368" y="752"/>
                    <a:pt x="2387" y="749"/>
                    <a:pt x="2406" y="745"/>
                  </a:cubicBezTo>
                  <a:cubicBezTo>
                    <a:pt x="2407" y="745"/>
                    <a:pt x="2407" y="745"/>
                    <a:pt x="2408" y="745"/>
                  </a:cubicBezTo>
                  <a:lnTo>
                    <a:pt x="2408" y="745"/>
                  </a:lnTo>
                  <a:cubicBezTo>
                    <a:pt x="2455" y="741"/>
                    <a:pt x="2501" y="738"/>
                    <a:pt x="2549" y="738"/>
                  </a:cubicBezTo>
                  <a:close/>
                  <a:moveTo>
                    <a:pt x="2546" y="0"/>
                  </a:moveTo>
                  <a:cubicBezTo>
                    <a:pt x="2337" y="0"/>
                    <a:pt x="2126" y="37"/>
                    <a:pt x="1929" y="103"/>
                  </a:cubicBezTo>
                  <a:cubicBezTo>
                    <a:pt x="1843" y="132"/>
                    <a:pt x="1759" y="167"/>
                    <a:pt x="1676" y="205"/>
                  </a:cubicBezTo>
                  <a:cubicBezTo>
                    <a:pt x="1654" y="215"/>
                    <a:pt x="1603" y="236"/>
                    <a:pt x="1605" y="236"/>
                  </a:cubicBezTo>
                  <a:cubicBezTo>
                    <a:pt x="1606" y="236"/>
                    <a:pt x="1626" y="228"/>
                    <a:pt x="1681" y="207"/>
                  </a:cubicBezTo>
                  <a:lnTo>
                    <a:pt x="1681" y="207"/>
                  </a:lnTo>
                  <a:cubicBezTo>
                    <a:pt x="1460" y="293"/>
                    <a:pt x="1246" y="397"/>
                    <a:pt x="1050" y="531"/>
                  </a:cubicBezTo>
                  <a:cubicBezTo>
                    <a:pt x="655" y="800"/>
                    <a:pt x="350" y="1151"/>
                    <a:pt x="175" y="1598"/>
                  </a:cubicBezTo>
                  <a:cubicBezTo>
                    <a:pt x="0" y="2043"/>
                    <a:pt x="10" y="2567"/>
                    <a:pt x="140" y="3024"/>
                  </a:cubicBezTo>
                  <a:cubicBezTo>
                    <a:pt x="414" y="3990"/>
                    <a:pt x="1259" y="4800"/>
                    <a:pt x="2285" y="4864"/>
                  </a:cubicBezTo>
                  <a:cubicBezTo>
                    <a:pt x="2322" y="4867"/>
                    <a:pt x="2360" y="4868"/>
                    <a:pt x="2398" y="4868"/>
                  </a:cubicBezTo>
                  <a:cubicBezTo>
                    <a:pt x="2832" y="4868"/>
                    <a:pt x="3273" y="4718"/>
                    <a:pt x="3627" y="4476"/>
                  </a:cubicBezTo>
                  <a:cubicBezTo>
                    <a:pt x="4053" y="4186"/>
                    <a:pt x="4379" y="3772"/>
                    <a:pt x="4561" y="3290"/>
                  </a:cubicBezTo>
                  <a:cubicBezTo>
                    <a:pt x="4942" y="2292"/>
                    <a:pt x="4519" y="1176"/>
                    <a:pt x="3737" y="502"/>
                  </a:cubicBezTo>
                  <a:cubicBezTo>
                    <a:pt x="3635" y="416"/>
                    <a:pt x="3530" y="334"/>
                    <a:pt x="3420" y="258"/>
                  </a:cubicBezTo>
                  <a:lnTo>
                    <a:pt x="3420" y="258"/>
                  </a:lnTo>
                  <a:cubicBezTo>
                    <a:pt x="3415" y="254"/>
                    <a:pt x="3410" y="251"/>
                    <a:pt x="3405" y="247"/>
                  </a:cubicBezTo>
                  <a:cubicBezTo>
                    <a:pt x="3403" y="246"/>
                    <a:pt x="3401" y="244"/>
                    <a:pt x="3399" y="243"/>
                  </a:cubicBezTo>
                  <a:lnTo>
                    <a:pt x="3399" y="243"/>
                  </a:lnTo>
                  <a:cubicBezTo>
                    <a:pt x="3145" y="75"/>
                    <a:pt x="2846" y="0"/>
                    <a:pt x="2546" y="0"/>
                  </a:cubicBezTo>
                  <a:close/>
                </a:path>
              </a:pathLst>
            </a:custGeom>
            <a:solidFill>
              <a:srgbClr val="0088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104;p2"/>
          <p:cNvGrpSpPr/>
          <p:nvPr/>
        </p:nvGrpSpPr>
        <p:grpSpPr>
          <a:xfrm>
            <a:off x="4759760" y="3347363"/>
            <a:ext cx="278681" cy="282962"/>
            <a:chOff x="4051722" y="2470735"/>
            <a:chExt cx="278681" cy="282962"/>
          </a:xfrm>
        </p:grpSpPr>
        <p:sp>
          <p:nvSpPr>
            <p:cNvPr id="105" name="Google Shape;105;p2"/>
            <p:cNvSpPr/>
            <p:nvPr/>
          </p:nvSpPr>
          <p:spPr>
            <a:xfrm rot="-5400000">
              <a:off x="4071649" y="2496833"/>
              <a:ext cx="238826" cy="236432"/>
            </a:xfrm>
            <a:custGeom>
              <a:rect b="b" l="l" r="r" t="t"/>
              <a:pathLst>
                <a:path extrusionOk="0" h="4130" w="4172">
                  <a:moveTo>
                    <a:pt x="2217" y="1"/>
                  </a:moveTo>
                  <a:cubicBezTo>
                    <a:pt x="1801" y="1"/>
                    <a:pt x="1460" y="188"/>
                    <a:pt x="1460" y="188"/>
                  </a:cubicBezTo>
                  <a:cubicBezTo>
                    <a:pt x="599" y="531"/>
                    <a:pt x="0" y="1171"/>
                    <a:pt x="84" y="2155"/>
                  </a:cubicBezTo>
                  <a:cubicBezTo>
                    <a:pt x="170" y="3139"/>
                    <a:pt x="946" y="4010"/>
                    <a:pt x="1858" y="4119"/>
                  </a:cubicBezTo>
                  <a:cubicBezTo>
                    <a:pt x="1921" y="4126"/>
                    <a:pt x="1985" y="4130"/>
                    <a:pt x="2048" y="4130"/>
                  </a:cubicBezTo>
                  <a:cubicBezTo>
                    <a:pt x="2898" y="4130"/>
                    <a:pt x="3730" y="3475"/>
                    <a:pt x="3943" y="2584"/>
                  </a:cubicBezTo>
                  <a:cubicBezTo>
                    <a:pt x="4171" y="1626"/>
                    <a:pt x="3657" y="727"/>
                    <a:pt x="2882" y="198"/>
                  </a:cubicBezTo>
                  <a:cubicBezTo>
                    <a:pt x="2664" y="50"/>
                    <a:pt x="2431" y="1"/>
                    <a:pt x="2217" y="1"/>
                  </a:cubicBezTo>
                  <a:close/>
                </a:path>
              </a:pathLst>
            </a:custGeom>
            <a:solidFill>
              <a:srgbClr val="8FD4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 rot="-5400000">
              <a:off x="4049581" y="2472876"/>
              <a:ext cx="282962" cy="278681"/>
            </a:xfrm>
            <a:custGeom>
              <a:rect b="b" l="l" r="r" t="t"/>
              <a:pathLst>
                <a:path extrusionOk="0" h="4868" w="4943">
                  <a:moveTo>
                    <a:pt x="1894" y="912"/>
                  </a:moveTo>
                  <a:cubicBezTo>
                    <a:pt x="1888" y="914"/>
                    <a:pt x="1868" y="922"/>
                    <a:pt x="1855" y="928"/>
                  </a:cubicBezTo>
                  <a:lnTo>
                    <a:pt x="1855" y="928"/>
                  </a:lnTo>
                  <a:cubicBezTo>
                    <a:pt x="1868" y="922"/>
                    <a:pt x="1881" y="917"/>
                    <a:pt x="1894" y="912"/>
                  </a:cubicBezTo>
                  <a:close/>
                  <a:moveTo>
                    <a:pt x="1073" y="1485"/>
                  </a:moveTo>
                  <a:cubicBezTo>
                    <a:pt x="1073" y="1485"/>
                    <a:pt x="1066" y="1493"/>
                    <a:pt x="1058" y="1503"/>
                  </a:cubicBezTo>
                  <a:lnTo>
                    <a:pt x="1058" y="1503"/>
                  </a:lnTo>
                  <a:cubicBezTo>
                    <a:pt x="1063" y="1497"/>
                    <a:pt x="1068" y="1491"/>
                    <a:pt x="1073" y="1485"/>
                  </a:cubicBezTo>
                  <a:close/>
                  <a:moveTo>
                    <a:pt x="3821" y="1814"/>
                  </a:moveTo>
                  <a:lnTo>
                    <a:pt x="3821" y="1814"/>
                  </a:lnTo>
                  <a:cubicBezTo>
                    <a:pt x="3828" y="1821"/>
                    <a:pt x="3835" y="1840"/>
                    <a:pt x="3841" y="1859"/>
                  </a:cubicBezTo>
                  <a:lnTo>
                    <a:pt x="3841" y="1859"/>
                  </a:lnTo>
                  <a:cubicBezTo>
                    <a:pt x="3834" y="1844"/>
                    <a:pt x="3821" y="1815"/>
                    <a:pt x="3821" y="1814"/>
                  </a:cubicBezTo>
                  <a:close/>
                  <a:moveTo>
                    <a:pt x="3954" y="2709"/>
                  </a:moveTo>
                  <a:lnTo>
                    <a:pt x="3954" y="2709"/>
                  </a:lnTo>
                  <a:cubicBezTo>
                    <a:pt x="3953" y="2714"/>
                    <a:pt x="3952" y="2719"/>
                    <a:pt x="3951" y="2724"/>
                  </a:cubicBezTo>
                  <a:lnTo>
                    <a:pt x="3951" y="2724"/>
                  </a:lnTo>
                  <a:cubicBezTo>
                    <a:pt x="3952" y="2720"/>
                    <a:pt x="3953" y="2715"/>
                    <a:pt x="3954" y="2709"/>
                  </a:cubicBezTo>
                  <a:close/>
                  <a:moveTo>
                    <a:pt x="1154" y="3449"/>
                  </a:moveTo>
                  <a:cubicBezTo>
                    <a:pt x="1154" y="3449"/>
                    <a:pt x="1176" y="3478"/>
                    <a:pt x="1185" y="3490"/>
                  </a:cubicBezTo>
                  <a:lnTo>
                    <a:pt x="1185" y="3490"/>
                  </a:lnTo>
                  <a:cubicBezTo>
                    <a:pt x="1171" y="3475"/>
                    <a:pt x="1154" y="3457"/>
                    <a:pt x="1154" y="3449"/>
                  </a:cubicBezTo>
                  <a:close/>
                  <a:moveTo>
                    <a:pt x="3628" y="3479"/>
                  </a:moveTo>
                  <a:cubicBezTo>
                    <a:pt x="3622" y="3487"/>
                    <a:pt x="3609" y="3504"/>
                    <a:pt x="3609" y="3504"/>
                  </a:cubicBezTo>
                  <a:cubicBezTo>
                    <a:pt x="3609" y="3504"/>
                    <a:pt x="3614" y="3498"/>
                    <a:pt x="3628" y="3479"/>
                  </a:cubicBezTo>
                  <a:close/>
                  <a:moveTo>
                    <a:pt x="3336" y="3779"/>
                  </a:moveTo>
                  <a:cubicBezTo>
                    <a:pt x="3335" y="3779"/>
                    <a:pt x="3334" y="3780"/>
                    <a:pt x="3334" y="3780"/>
                  </a:cubicBezTo>
                  <a:lnTo>
                    <a:pt x="3334" y="3780"/>
                  </a:lnTo>
                  <a:cubicBezTo>
                    <a:pt x="3335" y="3779"/>
                    <a:pt x="3336" y="3779"/>
                    <a:pt x="3336" y="3779"/>
                  </a:cubicBezTo>
                  <a:close/>
                  <a:moveTo>
                    <a:pt x="3309" y="3799"/>
                  </a:moveTo>
                  <a:lnTo>
                    <a:pt x="3309" y="3799"/>
                  </a:lnTo>
                  <a:cubicBezTo>
                    <a:pt x="3307" y="3800"/>
                    <a:pt x="3306" y="3801"/>
                    <a:pt x="3305" y="3802"/>
                  </a:cubicBezTo>
                  <a:cubicBezTo>
                    <a:pt x="3295" y="3810"/>
                    <a:pt x="3291" y="3814"/>
                    <a:pt x="3291" y="3814"/>
                  </a:cubicBezTo>
                  <a:cubicBezTo>
                    <a:pt x="3291" y="3814"/>
                    <a:pt x="3299" y="3807"/>
                    <a:pt x="3309" y="3799"/>
                  </a:cubicBezTo>
                  <a:close/>
                  <a:moveTo>
                    <a:pt x="2586" y="4117"/>
                  </a:moveTo>
                  <a:cubicBezTo>
                    <a:pt x="2587" y="4117"/>
                    <a:pt x="2580" y="4118"/>
                    <a:pt x="2563" y="4120"/>
                  </a:cubicBezTo>
                  <a:lnTo>
                    <a:pt x="2563" y="4120"/>
                  </a:lnTo>
                  <a:cubicBezTo>
                    <a:pt x="2575" y="4118"/>
                    <a:pt x="2586" y="4117"/>
                    <a:pt x="2586" y="4117"/>
                  </a:cubicBezTo>
                  <a:close/>
                  <a:moveTo>
                    <a:pt x="2541" y="4123"/>
                  </a:moveTo>
                  <a:cubicBezTo>
                    <a:pt x="2536" y="4123"/>
                    <a:pt x="2531" y="4124"/>
                    <a:pt x="2527" y="4125"/>
                  </a:cubicBezTo>
                  <a:cubicBezTo>
                    <a:pt x="2530" y="4124"/>
                    <a:pt x="2535" y="4124"/>
                    <a:pt x="2541" y="4123"/>
                  </a:cubicBezTo>
                  <a:close/>
                  <a:moveTo>
                    <a:pt x="2549" y="738"/>
                  </a:moveTo>
                  <a:cubicBezTo>
                    <a:pt x="2592" y="738"/>
                    <a:pt x="2634" y="740"/>
                    <a:pt x="2677" y="744"/>
                  </a:cubicBezTo>
                  <a:lnTo>
                    <a:pt x="2677" y="744"/>
                  </a:lnTo>
                  <a:cubicBezTo>
                    <a:pt x="2685" y="745"/>
                    <a:pt x="2693" y="746"/>
                    <a:pt x="2700" y="748"/>
                  </a:cubicBezTo>
                  <a:cubicBezTo>
                    <a:pt x="2730" y="753"/>
                    <a:pt x="2759" y="760"/>
                    <a:pt x="2789" y="768"/>
                  </a:cubicBezTo>
                  <a:cubicBezTo>
                    <a:pt x="2816" y="775"/>
                    <a:pt x="2842" y="784"/>
                    <a:pt x="2868" y="793"/>
                  </a:cubicBezTo>
                  <a:cubicBezTo>
                    <a:pt x="2874" y="795"/>
                    <a:pt x="2880" y="798"/>
                    <a:pt x="2886" y="800"/>
                  </a:cubicBezTo>
                  <a:lnTo>
                    <a:pt x="2886" y="800"/>
                  </a:lnTo>
                  <a:cubicBezTo>
                    <a:pt x="2927" y="820"/>
                    <a:pt x="2967" y="843"/>
                    <a:pt x="3006" y="867"/>
                  </a:cubicBezTo>
                  <a:lnTo>
                    <a:pt x="3006" y="867"/>
                  </a:lnTo>
                  <a:cubicBezTo>
                    <a:pt x="3014" y="874"/>
                    <a:pt x="3022" y="880"/>
                    <a:pt x="3031" y="886"/>
                  </a:cubicBezTo>
                  <a:cubicBezTo>
                    <a:pt x="3053" y="901"/>
                    <a:pt x="3076" y="917"/>
                    <a:pt x="3098" y="932"/>
                  </a:cubicBezTo>
                  <a:cubicBezTo>
                    <a:pt x="3112" y="942"/>
                    <a:pt x="3147" y="971"/>
                    <a:pt x="3147" y="971"/>
                  </a:cubicBezTo>
                  <a:cubicBezTo>
                    <a:pt x="3147" y="971"/>
                    <a:pt x="3140" y="965"/>
                    <a:pt x="3120" y="948"/>
                  </a:cubicBezTo>
                  <a:lnTo>
                    <a:pt x="3120" y="948"/>
                  </a:lnTo>
                  <a:cubicBezTo>
                    <a:pt x="3159" y="981"/>
                    <a:pt x="3198" y="1011"/>
                    <a:pt x="3237" y="1045"/>
                  </a:cubicBezTo>
                  <a:cubicBezTo>
                    <a:pt x="3320" y="1118"/>
                    <a:pt x="3398" y="1196"/>
                    <a:pt x="3473" y="1278"/>
                  </a:cubicBezTo>
                  <a:cubicBezTo>
                    <a:pt x="3506" y="1315"/>
                    <a:pt x="3538" y="1353"/>
                    <a:pt x="3569" y="1393"/>
                  </a:cubicBezTo>
                  <a:cubicBezTo>
                    <a:pt x="3569" y="1393"/>
                    <a:pt x="3569" y="1393"/>
                    <a:pt x="3569" y="1394"/>
                  </a:cubicBezTo>
                  <a:lnTo>
                    <a:pt x="3569" y="1394"/>
                  </a:lnTo>
                  <a:cubicBezTo>
                    <a:pt x="3570" y="1395"/>
                    <a:pt x="3571" y="1396"/>
                    <a:pt x="3572" y="1397"/>
                  </a:cubicBezTo>
                  <a:cubicBezTo>
                    <a:pt x="3590" y="1421"/>
                    <a:pt x="3607" y="1445"/>
                    <a:pt x="3624" y="1470"/>
                  </a:cubicBezTo>
                  <a:cubicBezTo>
                    <a:pt x="3683" y="1557"/>
                    <a:pt x="3737" y="1648"/>
                    <a:pt x="3785" y="1742"/>
                  </a:cubicBezTo>
                  <a:cubicBezTo>
                    <a:pt x="3797" y="1765"/>
                    <a:pt x="3807" y="1789"/>
                    <a:pt x="3819" y="1812"/>
                  </a:cubicBezTo>
                  <a:cubicBezTo>
                    <a:pt x="3825" y="1825"/>
                    <a:pt x="3830" y="1837"/>
                    <a:pt x="3835" y="1848"/>
                  </a:cubicBezTo>
                  <a:cubicBezTo>
                    <a:pt x="3838" y="1854"/>
                    <a:pt x="3840" y="1859"/>
                    <a:pt x="3842" y="1862"/>
                  </a:cubicBezTo>
                  <a:lnTo>
                    <a:pt x="3842" y="1862"/>
                  </a:lnTo>
                  <a:cubicBezTo>
                    <a:pt x="3845" y="1872"/>
                    <a:pt x="3847" y="1882"/>
                    <a:pt x="3849" y="1888"/>
                  </a:cubicBezTo>
                  <a:cubicBezTo>
                    <a:pt x="3860" y="1914"/>
                    <a:pt x="3869" y="1943"/>
                    <a:pt x="3878" y="1971"/>
                  </a:cubicBezTo>
                  <a:cubicBezTo>
                    <a:pt x="3911" y="2073"/>
                    <a:pt x="3937" y="2179"/>
                    <a:pt x="3954" y="2286"/>
                  </a:cubicBezTo>
                  <a:cubicBezTo>
                    <a:pt x="3954" y="2286"/>
                    <a:pt x="3954" y="2286"/>
                    <a:pt x="3954" y="2286"/>
                  </a:cubicBezTo>
                  <a:lnTo>
                    <a:pt x="3954" y="2286"/>
                  </a:lnTo>
                  <a:cubicBezTo>
                    <a:pt x="3956" y="2309"/>
                    <a:pt x="3958" y="2333"/>
                    <a:pt x="3960" y="2355"/>
                  </a:cubicBezTo>
                  <a:cubicBezTo>
                    <a:pt x="3963" y="2411"/>
                    <a:pt x="3965" y="2468"/>
                    <a:pt x="3964" y="2524"/>
                  </a:cubicBezTo>
                  <a:cubicBezTo>
                    <a:pt x="3963" y="2579"/>
                    <a:pt x="3960" y="2632"/>
                    <a:pt x="3955" y="2687"/>
                  </a:cubicBezTo>
                  <a:cubicBezTo>
                    <a:pt x="3955" y="2688"/>
                    <a:pt x="3955" y="2690"/>
                    <a:pt x="3955" y="2691"/>
                  </a:cubicBezTo>
                  <a:lnTo>
                    <a:pt x="3955" y="2691"/>
                  </a:lnTo>
                  <a:cubicBezTo>
                    <a:pt x="3950" y="2718"/>
                    <a:pt x="3946" y="2745"/>
                    <a:pt x="3941" y="2773"/>
                  </a:cubicBezTo>
                  <a:cubicBezTo>
                    <a:pt x="3919" y="2880"/>
                    <a:pt x="3891" y="2984"/>
                    <a:pt x="3852" y="3085"/>
                  </a:cubicBezTo>
                  <a:cubicBezTo>
                    <a:pt x="3851" y="3090"/>
                    <a:pt x="3845" y="3102"/>
                    <a:pt x="3840" y="3115"/>
                  </a:cubicBezTo>
                  <a:lnTo>
                    <a:pt x="3840" y="3115"/>
                  </a:lnTo>
                  <a:cubicBezTo>
                    <a:pt x="3834" y="3130"/>
                    <a:pt x="3825" y="3150"/>
                    <a:pt x="3822" y="3155"/>
                  </a:cubicBezTo>
                  <a:cubicBezTo>
                    <a:pt x="3799" y="3204"/>
                    <a:pt x="3773" y="3251"/>
                    <a:pt x="3747" y="3298"/>
                  </a:cubicBezTo>
                  <a:cubicBezTo>
                    <a:pt x="3723" y="3338"/>
                    <a:pt x="3698" y="3379"/>
                    <a:pt x="3671" y="3418"/>
                  </a:cubicBezTo>
                  <a:cubicBezTo>
                    <a:pt x="3659" y="3436"/>
                    <a:pt x="3647" y="3454"/>
                    <a:pt x="3634" y="3472"/>
                  </a:cubicBezTo>
                  <a:lnTo>
                    <a:pt x="3634" y="3472"/>
                  </a:lnTo>
                  <a:cubicBezTo>
                    <a:pt x="3629" y="3477"/>
                    <a:pt x="3625" y="3483"/>
                    <a:pt x="3622" y="3486"/>
                  </a:cubicBezTo>
                  <a:cubicBezTo>
                    <a:pt x="3557" y="3566"/>
                    <a:pt x="3486" y="3641"/>
                    <a:pt x="3411" y="3711"/>
                  </a:cubicBezTo>
                  <a:cubicBezTo>
                    <a:pt x="3383" y="3737"/>
                    <a:pt x="3354" y="3761"/>
                    <a:pt x="3325" y="3786"/>
                  </a:cubicBezTo>
                  <a:lnTo>
                    <a:pt x="3325" y="3786"/>
                  </a:lnTo>
                  <a:cubicBezTo>
                    <a:pt x="3318" y="3790"/>
                    <a:pt x="3312" y="3795"/>
                    <a:pt x="3306" y="3801"/>
                  </a:cubicBezTo>
                  <a:cubicBezTo>
                    <a:pt x="3284" y="3817"/>
                    <a:pt x="3260" y="3833"/>
                    <a:pt x="3238" y="3849"/>
                  </a:cubicBezTo>
                  <a:cubicBezTo>
                    <a:pt x="3154" y="3906"/>
                    <a:pt x="3066" y="3956"/>
                    <a:pt x="2975" y="3998"/>
                  </a:cubicBezTo>
                  <a:cubicBezTo>
                    <a:pt x="2956" y="4008"/>
                    <a:pt x="2932" y="4014"/>
                    <a:pt x="2913" y="4026"/>
                  </a:cubicBezTo>
                  <a:lnTo>
                    <a:pt x="2913" y="4026"/>
                  </a:lnTo>
                  <a:cubicBezTo>
                    <a:pt x="2912" y="4026"/>
                    <a:pt x="2912" y="4026"/>
                    <a:pt x="2912" y="4026"/>
                  </a:cubicBezTo>
                  <a:cubicBezTo>
                    <a:pt x="2866" y="4043"/>
                    <a:pt x="2820" y="4058"/>
                    <a:pt x="2774" y="4072"/>
                  </a:cubicBezTo>
                  <a:cubicBezTo>
                    <a:pt x="2727" y="4086"/>
                    <a:pt x="2680" y="4096"/>
                    <a:pt x="2633" y="4107"/>
                  </a:cubicBezTo>
                  <a:cubicBezTo>
                    <a:pt x="2610" y="4111"/>
                    <a:pt x="2586" y="4116"/>
                    <a:pt x="2563" y="4120"/>
                  </a:cubicBezTo>
                  <a:cubicBezTo>
                    <a:pt x="2563" y="4120"/>
                    <a:pt x="2563" y="4120"/>
                    <a:pt x="2563" y="4120"/>
                  </a:cubicBezTo>
                  <a:lnTo>
                    <a:pt x="2563" y="4120"/>
                  </a:lnTo>
                  <a:cubicBezTo>
                    <a:pt x="2560" y="4120"/>
                    <a:pt x="2557" y="4120"/>
                    <a:pt x="2553" y="4121"/>
                  </a:cubicBezTo>
                  <a:lnTo>
                    <a:pt x="2553" y="4121"/>
                  </a:lnTo>
                  <a:cubicBezTo>
                    <a:pt x="2498" y="4127"/>
                    <a:pt x="2442" y="4129"/>
                    <a:pt x="2386" y="4129"/>
                  </a:cubicBezTo>
                  <a:cubicBezTo>
                    <a:pt x="2346" y="4129"/>
                    <a:pt x="2306" y="4128"/>
                    <a:pt x="2265" y="4125"/>
                  </a:cubicBezTo>
                  <a:cubicBezTo>
                    <a:pt x="2247" y="4123"/>
                    <a:pt x="2227" y="4121"/>
                    <a:pt x="2208" y="4119"/>
                  </a:cubicBezTo>
                  <a:lnTo>
                    <a:pt x="2208" y="4119"/>
                  </a:lnTo>
                  <a:cubicBezTo>
                    <a:pt x="2158" y="4111"/>
                    <a:pt x="2109" y="4099"/>
                    <a:pt x="2060" y="4087"/>
                  </a:cubicBezTo>
                  <a:cubicBezTo>
                    <a:pt x="2013" y="4074"/>
                    <a:pt x="1967" y="4060"/>
                    <a:pt x="1921" y="4044"/>
                  </a:cubicBezTo>
                  <a:cubicBezTo>
                    <a:pt x="1905" y="4038"/>
                    <a:pt x="1890" y="4033"/>
                    <a:pt x="1875" y="4027"/>
                  </a:cubicBezTo>
                  <a:lnTo>
                    <a:pt x="1875" y="4027"/>
                  </a:lnTo>
                  <a:cubicBezTo>
                    <a:pt x="1868" y="4024"/>
                    <a:pt x="1861" y="4020"/>
                    <a:pt x="1857" y="4019"/>
                  </a:cubicBezTo>
                  <a:cubicBezTo>
                    <a:pt x="1765" y="3976"/>
                    <a:pt x="1677" y="3927"/>
                    <a:pt x="1592" y="3870"/>
                  </a:cubicBezTo>
                  <a:cubicBezTo>
                    <a:pt x="1572" y="3856"/>
                    <a:pt x="1552" y="3843"/>
                    <a:pt x="1532" y="3829"/>
                  </a:cubicBezTo>
                  <a:cubicBezTo>
                    <a:pt x="1526" y="3825"/>
                    <a:pt x="1521" y="3821"/>
                    <a:pt x="1516" y="3817"/>
                  </a:cubicBezTo>
                  <a:lnTo>
                    <a:pt x="1516" y="3817"/>
                  </a:lnTo>
                  <a:cubicBezTo>
                    <a:pt x="1480" y="3788"/>
                    <a:pt x="1445" y="3759"/>
                    <a:pt x="1411" y="3727"/>
                  </a:cubicBezTo>
                  <a:cubicBezTo>
                    <a:pt x="1336" y="3659"/>
                    <a:pt x="1267" y="3586"/>
                    <a:pt x="1202" y="3509"/>
                  </a:cubicBezTo>
                  <a:cubicBezTo>
                    <a:pt x="1200" y="3506"/>
                    <a:pt x="1194" y="3500"/>
                    <a:pt x="1187" y="3493"/>
                  </a:cubicBezTo>
                  <a:lnTo>
                    <a:pt x="1187" y="3493"/>
                  </a:lnTo>
                  <a:cubicBezTo>
                    <a:pt x="1186" y="3490"/>
                    <a:pt x="1183" y="3486"/>
                    <a:pt x="1178" y="3479"/>
                  </a:cubicBezTo>
                  <a:cubicBezTo>
                    <a:pt x="1170" y="3468"/>
                    <a:pt x="1163" y="3458"/>
                    <a:pt x="1155" y="3448"/>
                  </a:cubicBezTo>
                  <a:cubicBezTo>
                    <a:pt x="1125" y="3406"/>
                    <a:pt x="1098" y="3364"/>
                    <a:pt x="1070" y="3320"/>
                  </a:cubicBezTo>
                  <a:cubicBezTo>
                    <a:pt x="1016" y="3233"/>
                    <a:pt x="968" y="3141"/>
                    <a:pt x="925" y="3048"/>
                  </a:cubicBezTo>
                  <a:lnTo>
                    <a:pt x="925" y="3048"/>
                  </a:lnTo>
                  <a:cubicBezTo>
                    <a:pt x="924" y="3045"/>
                    <a:pt x="923" y="3043"/>
                    <a:pt x="922" y="3040"/>
                  </a:cubicBezTo>
                  <a:cubicBezTo>
                    <a:pt x="912" y="3015"/>
                    <a:pt x="903" y="2992"/>
                    <a:pt x="895" y="2967"/>
                  </a:cubicBezTo>
                  <a:cubicBezTo>
                    <a:pt x="877" y="2915"/>
                    <a:pt x="861" y="2862"/>
                    <a:pt x="846" y="2809"/>
                  </a:cubicBezTo>
                  <a:cubicBezTo>
                    <a:pt x="832" y="2762"/>
                    <a:pt x="821" y="2714"/>
                    <a:pt x="813" y="2667"/>
                  </a:cubicBezTo>
                  <a:cubicBezTo>
                    <a:pt x="807" y="2642"/>
                    <a:pt x="802" y="2616"/>
                    <a:pt x="798" y="2591"/>
                  </a:cubicBezTo>
                  <a:cubicBezTo>
                    <a:pt x="798" y="2589"/>
                    <a:pt x="797" y="2588"/>
                    <a:pt x="797" y="2586"/>
                  </a:cubicBezTo>
                  <a:lnTo>
                    <a:pt x="797" y="2586"/>
                  </a:lnTo>
                  <a:cubicBezTo>
                    <a:pt x="797" y="2585"/>
                    <a:pt x="797" y="2583"/>
                    <a:pt x="797" y="2582"/>
                  </a:cubicBezTo>
                  <a:cubicBezTo>
                    <a:pt x="785" y="2475"/>
                    <a:pt x="781" y="2369"/>
                    <a:pt x="784" y="2262"/>
                  </a:cubicBezTo>
                  <a:cubicBezTo>
                    <a:pt x="786" y="2218"/>
                    <a:pt x="790" y="2174"/>
                    <a:pt x="794" y="2129"/>
                  </a:cubicBezTo>
                  <a:lnTo>
                    <a:pt x="794" y="2129"/>
                  </a:lnTo>
                  <a:cubicBezTo>
                    <a:pt x="798" y="2105"/>
                    <a:pt x="803" y="2081"/>
                    <a:pt x="809" y="2055"/>
                  </a:cubicBezTo>
                  <a:cubicBezTo>
                    <a:pt x="828" y="1968"/>
                    <a:pt x="853" y="1884"/>
                    <a:pt x="884" y="1800"/>
                  </a:cubicBezTo>
                  <a:lnTo>
                    <a:pt x="884" y="1800"/>
                  </a:lnTo>
                  <a:cubicBezTo>
                    <a:pt x="884" y="1799"/>
                    <a:pt x="885" y="1798"/>
                    <a:pt x="885" y="1797"/>
                  </a:cubicBezTo>
                  <a:cubicBezTo>
                    <a:pt x="895" y="1777"/>
                    <a:pt x="905" y="1757"/>
                    <a:pt x="915" y="1737"/>
                  </a:cubicBezTo>
                  <a:cubicBezTo>
                    <a:pt x="934" y="1698"/>
                    <a:pt x="957" y="1659"/>
                    <a:pt x="980" y="1621"/>
                  </a:cubicBezTo>
                  <a:cubicBezTo>
                    <a:pt x="1002" y="1586"/>
                    <a:pt x="1025" y="1551"/>
                    <a:pt x="1050" y="1516"/>
                  </a:cubicBezTo>
                  <a:lnTo>
                    <a:pt x="1050" y="1516"/>
                  </a:lnTo>
                  <a:cubicBezTo>
                    <a:pt x="1065" y="1499"/>
                    <a:pt x="1080" y="1480"/>
                    <a:pt x="1094" y="1463"/>
                  </a:cubicBezTo>
                  <a:cubicBezTo>
                    <a:pt x="1155" y="1394"/>
                    <a:pt x="1221" y="1328"/>
                    <a:pt x="1292" y="1268"/>
                  </a:cubicBezTo>
                  <a:cubicBezTo>
                    <a:pt x="1307" y="1254"/>
                    <a:pt x="1322" y="1241"/>
                    <a:pt x="1338" y="1230"/>
                  </a:cubicBezTo>
                  <a:cubicBezTo>
                    <a:pt x="1340" y="1227"/>
                    <a:pt x="1343" y="1225"/>
                    <a:pt x="1346" y="1223"/>
                  </a:cubicBezTo>
                  <a:lnTo>
                    <a:pt x="1346" y="1223"/>
                  </a:lnTo>
                  <a:cubicBezTo>
                    <a:pt x="1380" y="1198"/>
                    <a:pt x="1415" y="1173"/>
                    <a:pt x="1451" y="1149"/>
                  </a:cubicBezTo>
                  <a:cubicBezTo>
                    <a:pt x="1531" y="1096"/>
                    <a:pt x="1613" y="1048"/>
                    <a:pt x="1697" y="1005"/>
                  </a:cubicBezTo>
                  <a:cubicBezTo>
                    <a:pt x="1741" y="982"/>
                    <a:pt x="1784" y="961"/>
                    <a:pt x="1829" y="941"/>
                  </a:cubicBezTo>
                  <a:cubicBezTo>
                    <a:pt x="1837" y="937"/>
                    <a:pt x="1844" y="933"/>
                    <a:pt x="1852" y="929"/>
                  </a:cubicBezTo>
                  <a:lnTo>
                    <a:pt x="1852" y="929"/>
                  </a:lnTo>
                  <a:cubicBezTo>
                    <a:pt x="1854" y="928"/>
                    <a:pt x="1857" y="927"/>
                    <a:pt x="1860" y="926"/>
                  </a:cubicBezTo>
                  <a:cubicBezTo>
                    <a:pt x="1887" y="915"/>
                    <a:pt x="1913" y="904"/>
                    <a:pt x="1939" y="894"/>
                  </a:cubicBezTo>
                  <a:cubicBezTo>
                    <a:pt x="1973" y="879"/>
                    <a:pt x="2005" y="863"/>
                    <a:pt x="2038" y="848"/>
                  </a:cubicBezTo>
                  <a:cubicBezTo>
                    <a:pt x="2040" y="847"/>
                    <a:pt x="2042" y="846"/>
                    <a:pt x="2045" y="845"/>
                  </a:cubicBezTo>
                  <a:lnTo>
                    <a:pt x="2045" y="845"/>
                  </a:lnTo>
                  <a:cubicBezTo>
                    <a:pt x="2067" y="836"/>
                    <a:pt x="2090" y="828"/>
                    <a:pt x="2113" y="820"/>
                  </a:cubicBezTo>
                  <a:cubicBezTo>
                    <a:pt x="2190" y="793"/>
                    <a:pt x="2269" y="772"/>
                    <a:pt x="2349" y="756"/>
                  </a:cubicBezTo>
                  <a:cubicBezTo>
                    <a:pt x="2368" y="752"/>
                    <a:pt x="2387" y="749"/>
                    <a:pt x="2406" y="745"/>
                  </a:cubicBezTo>
                  <a:cubicBezTo>
                    <a:pt x="2407" y="745"/>
                    <a:pt x="2407" y="745"/>
                    <a:pt x="2408" y="745"/>
                  </a:cubicBezTo>
                  <a:lnTo>
                    <a:pt x="2408" y="745"/>
                  </a:lnTo>
                  <a:cubicBezTo>
                    <a:pt x="2455" y="741"/>
                    <a:pt x="2501" y="738"/>
                    <a:pt x="2549" y="738"/>
                  </a:cubicBezTo>
                  <a:close/>
                  <a:moveTo>
                    <a:pt x="2546" y="0"/>
                  </a:moveTo>
                  <a:cubicBezTo>
                    <a:pt x="2337" y="0"/>
                    <a:pt x="2126" y="37"/>
                    <a:pt x="1929" y="103"/>
                  </a:cubicBezTo>
                  <a:cubicBezTo>
                    <a:pt x="1843" y="132"/>
                    <a:pt x="1759" y="167"/>
                    <a:pt x="1676" y="205"/>
                  </a:cubicBezTo>
                  <a:cubicBezTo>
                    <a:pt x="1654" y="215"/>
                    <a:pt x="1603" y="236"/>
                    <a:pt x="1605" y="236"/>
                  </a:cubicBezTo>
                  <a:cubicBezTo>
                    <a:pt x="1606" y="236"/>
                    <a:pt x="1626" y="228"/>
                    <a:pt x="1681" y="207"/>
                  </a:cubicBezTo>
                  <a:lnTo>
                    <a:pt x="1681" y="207"/>
                  </a:lnTo>
                  <a:cubicBezTo>
                    <a:pt x="1460" y="293"/>
                    <a:pt x="1246" y="397"/>
                    <a:pt x="1050" y="531"/>
                  </a:cubicBezTo>
                  <a:cubicBezTo>
                    <a:pt x="655" y="800"/>
                    <a:pt x="350" y="1151"/>
                    <a:pt x="175" y="1598"/>
                  </a:cubicBezTo>
                  <a:cubicBezTo>
                    <a:pt x="0" y="2043"/>
                    <a:pt x="10" y="2567"/>
                    <a:pt x="140" y="3024"/>
                  </a:cubicBezTo>
                  <a:cubicBezTo>
                    <a:pt x="414" y="3990"/>
                    <a:pt x="1259" y="4800"/>
                    <a:pt x="2285" y="4864"/>
                  </a:cubicBezTo>
                  <a:cubicBezTo>
                    <a:pt x="2322" y="4867"/>
                    <a:pt x="2360" y="4868"/>
                    <a:pt x="2398" y="4868"/>
                  </a:cubicBezTo>
                  <a:cubicBezTo>
                    <a:pt x="2832" y="4868"/>
                    <a:pt x="3273" y="4718"/>
                    <a:pt x="3627" y="4476"/>
                  </a:cubicBezTo>
                  <a:cubicBezTo>
                    <a:pt x="4053" y="4186"/>
                    <a:pt x="4379" y="3772"/>
                    <a:pt x="4561" y="3290"/>
                  </a:cubicBezTo>
                  <a:cubicBezTo>
                    <a:pt x="4942" y="2292"/>
                    <a:pt x="4519" y="1176"/>
                    <a:pt x="3737" y="502"/>
                  </a:cubicBezTo>
                  <a:cubicBezTo>
                    <a:pt x="3635" y="416"/>
                    <a:pt x="3530" y="334"/>
                    <a:pt x="3420" y="258"/>
                  </a:cubicBezTo>
                  <a:lnTo>
                    <a:pt x="3420" y="258"/>
                  </a:lnTo>
                  <a:cubicBezTo>
                    <a:pt x="3415" y="254"/>
                    <a:pt x="3410" y="251"/>
                    <a:pt x="3405" y="247"/>
                  </a:cubicBezTo>
                  <a:cubicBezTo>
                    <a:pt x="3403" y="246"/>
                    <a:pt x="3401" y="244"/>
                    <a:pt x="3399" y="243"/>
                  </a:cubicBezTo>
                  <a:lnTo>
                    <a:pt x="3399" y="243"/>
                  </a:lnTo>
                  <a:cubicBezTo>
                    <a:pt x="3145" y="75"/>
                    <a:pt x="2846" y="0"/>
                    <a:pt x="2546" y="0"/>
                  </a:cubicBezTo>
                  <a:close/>
                </a:path>
              </a:pathLst>
            </a:custGeom>
            <a:solidFill>
              <a:srgbClr val="0088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" name="Google Shape;107;p2"/>
          <p:cNvGrpSpPr/>
          <p:nvPr/>
        </p:nvGrpSpPr>
        <p:grpSpPr>
          <a:xfrm>
            <a:off x="4759760" y="3048700"/>
            <a:ext cx="278681" cy="282962"/>
            <a:chOff x="4051722" y="2470735"/>
            <a:chExt cx="278681" cy="282962"/>
          </a:xfrm>
        </p:grpSpPr>
        <p:sp>
          <p:nvSpPr>
            <p:cNvPr id="108" name="Google Shape;108;p2"/>
            <p:cNvSpPr/>
            <p:nvPr/>
          </p:nvSpPr>
          <p:spPr>
            <a:xfrm rot="-5400000">
              <a:off x="4071649" y="2496833"/>
              <a:ext cx="238826" cy="236432"/>
            </a:xfrm>
            <a:custGeom>
              <a:rect b="b" l="l" r="r" t="t"/>
              <a:pathLst>
                <a:path extrusionOk="0" h="4130" w="4172">
                  <a:moveTo>
                    <a:pt x="2217" y="1"/>
                  </a:moveTo>
                  <a:cubicBezTo>
                    <a:pt x="1801" y="1"/>
                    <a:pt x="1460" y="188"/>
                    <a:pt x="1460" y="188"/>
                  </a:cubicBezTo>
                  <a:cubicBezTo>
                    <a:pt x="599" y="531"/>
                    <a:pt x="0" y="1171"/>
                    <a:pt x="84" y="2155"/>
                  </a:cubicBezTo>
                  <a:cubicBezTo>
                    <a:pt x="170" y="3139"/>
                    <a:pt x="946" y="4010"/>
                    <a:pt x="1858" y="4119"/>
                  </a:cubicBezTo>
                  <a:cubicBezTo>
                    <a:pt x="1921" y="4126"/>
                    <a:pt x="1985" y="4130"/>
                    <a:pt x="2048" y="4130"/>
                  </a:cubicBezTo>
                  <a:cubicBezTo>
                    <a:pt x="2898" y="4130"/>
                    <a:pt x="3730" y="3475"/>
                    <a:pt x="3943" y="2584"/>
                  </a:cubicBezTo>
                  <a:cubicBezTo>
                    <a:pt x="4171" y="1626"/>
                    <a:pt x="3657" y="727"/>
                    <a:pt x="2882" y="198"/>
                  </a:cubicBezTo>
                  <a:cubicBezTo>
                    <a:pt x="2664" y="50"/>
                    <a:pt x="2431" y="1"/>
                    <a:pt x="2217" y="1"/>
                  </a:cubicBezTo>
                  <a:close/>
                </a:path>
              </a:pathLst>
            </a:custGeom>
            <a:solidFill>
              <a:srgbClr val="8FD4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 rot="-5400000">
              <a:off x="4049581" y="2472876"/>
              <a:ext cx="282962" cy="278681"/>
            </a:xfrm>
            <a:custGeom>
              <a:rect b="b" l="l" r="r" t="t"/>
              <a:pathLst>
                <a:path extrusionOk="0" h="4868" w="4943">
                  <a:moveTo>
                    <a:pt x="1894" y="912"/>
                  </a:moveTo>
                  <a:cubicBezTo>
                    <a:pt x="1888" y="914"/>
                    <a:pt x="1868" y="922"/>
                    <a:pt x="1855" y="928"/>
                  </a:cubicBezTo>
                  <a:lnTo>
                    <a:pt x="1855" y="928"/>
                  </a:lnTo>
                  <a:cubicBezTo>
                    <a:pt x="1868" y="922"/>
                    <a:pt x="1881" y="917"/>
                    <a:pt x="1894" y="912"/>
                  </a:cubicBezTo>
                  <a:close/>
                  <a:moveTo>
                    <a:pt x="1073" y="1485"/>
                  </a:moveTo>
                  <a:cubicBezTo>
                    <a:pt x="1073" y="1485"/>
                    <a:pt x="1066" y="1493"/>
                    <a:pt x="1058" y="1503"/>
                  </a:cubicBezTo>
                  <a:lnTo>
                    <a:pt x="1058" y="1503"/>
                  </a:lnTo>
                  <a:cubicBezTo>
                    <a:pt x="1063" y="1497"/>
                    <a:pt x="1068" y="1491"/>
                    <a:pt x="1073" y="1485"/>
                  </a:cubicBezTo>
                  <a:close/>
                  <a:moveTo>
                    <a:pt x="3821" y="1814"/>
                  </a:moveTo>
                  <a:lnTo>
                    <a:pt x="3821" y="1814"/>
                  </a:lnTo>
                  <a:cubicBezTo>
                    <a:pt x="3828" y="1821"/>
                    <a:pt x="3835" y="1840"/>
                    <a:pt x="3841" y="1859"/>
                  </a:cubicBezTo>
                  <a:lnTo>
                    <a:pt x="3841" y="1859"/>
                  </a:lnTo>
                  <a:cubicBezTo>
                    <a:pt x="3834" y="1844"/>
                    <a:pt x="3821" y="1815"/>
                    <a:pt x="3821" y="1814"/>
                  </a:cubicBezTo>
                  <a:close/>
                  <a:moveTo>
                    <a:pt x="3954" y="2709"/>
                  </a:moveTo>
                  <a:lnTo>
                    <a:pt x="3954" y="2709"/>
                  </a:lnTo>
                  <a:cubicBezTo>
                    <a:pt x="3953" y="2714"/>
                    <a:pt x="3952" y="2719"/>
                    <a:pt x="3951" y="2724"/>
                  </a:cubicBezTo>
                  <a:lnTo>
                    <a:pt x="3951" y="2724"/>
                  </a:lnTo>
                  <a:cubicBezTo>
                    <a:pt x="3952" y="2720"/>
                    <a:pt x="3953" y="2715"/>
                    <a:pt x="3954" y="2709"/>
                  </a:cubicBezTo>
                  <a:close/>
                  <a:moveTo>
                    <a:pt x="1154" y="3449"/>
                  </a:moveTo>
                  <a:cubicBezTo>
                    <a:pt x="1154" y="3449"/>
                    <a:pt x="1176" y="3478"/>
                    <a:pt x="1185" y="3490"/>
                  </a:cubicBezTo>
                  <a:lnTo>
                    <a:pt x="1185" y="3490"/>
                  </a:lnTo>
                  <a:cubicBezTo>
                    <a:pt x="1171" y="3475"/>
                    <a:pt x="1154" y="3457"/>
                    <a:pt x="1154" y="3449"/>
                  </a:cubicBezTo>
                  <a:close/>
                  <a:moveTo>
                    <a:pt x="3628" y="3479"/>
                  </a:moveTo>
                  <a:cubicBezTo>
                    <a:pt x="3622" y="3487"/>
                    <a:pt x="3609" y="3504"/>
                    <a:pt x="3609" y="3504"/>
                  </a:cubicBezTo>
                  <a:cubicBezTo>
                    <a:pt x="3609" y="3504"/>
                    <a:pt x="3614" y="3498"/>
                    <a:pt x="3628" y="3479"/>
                  </a:cubicBezTo>
                  <a:close/>
                  <a:moveTo>
                    <a:pt x="3336" y="3779"/>
                  </a:moveTo>
                  <a:cubicBezTo>
                    <a:pt x="3335" y="3779"/>
                    <a:pt x="3334" y="3780"/>
                    <a:pt x="3334" y="3780"/>
                  </a:cubicBezTo>
                  <a:lnTo>
                    <a:pt x="3334" y="3780"/>
                  </a:lnTo>
                  <a:cubicBezTo>
                    <a:pt x="3335" y="3779"/>
                    <a:pt x="3336" y="3779"/>
                    <a:pt x="3336" y="3779"/>
                  </a:cubicBezTo>
                  <a:close/>
                  <a:moveTo>
                    <a:pt x="3309" y="3799"/>
                  </a:moveTo>
                  <a:lnTo>
                    <a:pt x="3309" y="3799"/>
                  </a:lnTo>
                  <a:cubicBezTo>
                    <a:pt x="3307" y="3800"/>
                    <a:pt x="3306" y="3801"/>
                    <a:pt x="3305" y="3802"/>
                  </a:cubicBezTo>
                  <a:cubicBezTo>
                    <a:pt x="3295" y="3810"/>
                    <a:pt x="3291" y="3814"/>
                    <a:pt x="3291" y="3814"/>
                  </a:cubicBezTo>
                  <a:cubicBezTo>
                    <a:pt x="3291" y="3814"/>
                    <a:pt x="3299" y="3807"/>
                    <a:pt x="3309" y="3799"/>
                  </a:cubicBezTo>
                  <a:close/>
                  <a:moveTo>
                    <a:pt x="2586" y="4117"/>
                  </a:moveTo>
                  <a:cubicBezTo>
                    <a:pt x="2587" y="4117"/>
                    <a:pt x="2580" y="4118"/>
                    <a:pt x="2563" y="4120"/>
                  </a:cubicBezTo>
                  <a:lnTo>
                    <a:pt x="2563" y="4120"/>
                  </a:lnTo>
                  <a:cubicBezTo>
                    <a:pt x="2575" y="4118"/>
                    <a:pt x="2586" y="4117"/>
                    <a:pt x="2586" y="4117"/>
                  </a:cubicBezTo>
                  <a:close/>
                  <a:moveTo>
                    <a:pt x="2541" y="4123"/>
                  </a:moveTo>
                  <a:cubicBezTo>
                    <a:pt x="2536" y="4123"/>
                    <a:pt x="2531" y="4124"/>
                    <a:pt x="2527" y="4125"/>
                  </a:cubicBezTo>
                  <a:cubicBezTo>
                    <a:pt x="2530" y="4124"/>
                    <a:pt x="2535" y="4124"/>
                    <a:pt x="2541" y="4123"/>
                  </a:cubicBezTo>
                  <a:close/>
                  <a:moveTo>
                    <a:pt x="2549" y="738"/>
                  </a:moveTo>
                  <a:cubicBezTo>
                    <a:pt x="2592" y="738"/>
                    <a:pt x="2634" y="740"/>
                    <a:pt x="2677" y="744"/>
                  </a:cubicBezTo>
                  <a:lnTo>
                    <a:pt x="2677" y="744"/>
                  </a:lnTo>
                  <a:cubicBezTo>
                    <a:pt x="2685" y="745"/>
                    <a:pt x="2693" y="746"/>
                    <a:pt x="2700" y="748"/>
                  </a:cubicBezTo>
                  <a:cubicBezTo>
                    <a:pt x="2730" y="753"/>
                    <a:pt x="2759" y="760"/>
                    <a:pt x="2789" y="768"/>
                  </a:cubicBezTo>
                  <a:cubicBezTo>
                    <a:pt x="2816" y="775"/>
                    <a:pt x="2842" y="784"/>
                    <a:pt x="2868" y="793"/>
                  </a:cubicBezTo>
                  <a:cubicBezTo>
                    <a:pt x="2874" y="795"/>
                    <a:pt x="2880" y="798"/>
                    <a:pt x="2886" y="800"/>
                  </a:cubicBezTo>
                  <a:lnTo>
                    <a:pt x="2886" y="800"/>
                  </a:lnTo>
                  <a:cubicBezTo>
                    <a:pt x="2927" y="820"/>
                    <a:pt x="2967" y="843"/>
                    <a:pt x="3006" y="867"/>
                  </a:cubicBezTo>
                  <a:lnTo>
                    <a:pt x="3006" y="867"/>
                  </a:lnTo>
                  <a:cubicBezTo>
                    <a:pt x="3014" y="874"/>
                    <a:pt x="3022" y="880"/>
                    <a:pt x="3031" y="886"/>
                  </a:cubicBezTo>
                  <a:cubicBezTo>
                    <a:pt x="3053" y="901"/>
                    <a:pt x="3076" y="917"/>
                    <a:pt x="3098" y="932"/>
                  </a:cubicBezTo>
                  <a:cubicBezTo>
                    <a:pt x="3112" y="942"/>
                    <a:pt x="3147" y="971"/>
                    <a:pt x="3147" y="971"/>
                  </a:cubicBezTo>
                  <a:cubicBezTo>
                    <a:pt x="3147" y="971"/>
                    <a:pt x="3140" y="965"/>
                    <a:pt x="3120" y="948"/>
                  </a:cubicBezTo>
                  <a:lnTo>
                    <a:pt x="3120" y="948"/>
                  </a:lnTo>
                  <a:cubicBezTo>
                    <a:pt x="3159" y="981"/>
                    <a:pt x="3198" y="1011"/>
                    <a:pt x="3237" y="1045"/>
                  </a:cubicBezTo>
                  <a:cubicBezTo>
                    <a:pt x="3320" y="1118"/>
                    <a:pt x="3398" y="1196"/>
                    <a:pt x="3473" y="1278"/>
                  </a:cubicBezTo>
                  <a:cubicBezTo>
                    <a:pt x="3506" y="1315"/>
                    <a:pt x="3538" y="1353"/>
                    <a:pt x="3569" y="1393"/>
                  </a:cubicBezTo>
                  <a:cubicBezTo>
                    <a:pt x="3569" y="1393"/>
                    <a:pt x="3569" y="1393"/>
                    <a:pt x="3569" y="1394"/>
                  </a:cubicBezTo>
                  <a:lnTo>
                    <a:pt x="3569" y="1394"/>
                  </a:lnTo>
                  <a:cubicBezTo>
                    <a:pt x="3570" y="1395"/>
                    <a:pt x="3571" y="1396"/>
                    <a:pt x="3572" y="1397"/>
                  </a:cubicBezTo>
                  <a:cubicBezTo>
                    <a:pt x="3590" y="1421"/>
                    <a:pt x="3607" y="1445"/>
                    <a:pt x="3624" y="1470"/>
                  </a:cubicBezTo>
                  <a:cubicBezTo>
                    <a:pt x="3683" y="1557"/>
                    <a:pt x="3737" y="1648"/>
                    <a:pt x="3785" y="1742"/>
                  </a:cubicBezTo>
                  <a:cubicBezTo>
                    <a:pt x="3797" y="1765"/>
                    <a:pt x="3807" y="1789"/>
                    <a:pt x="3819" y="1812"/>
                  </a:cubicBezTo>
                  <a:cubicBezTo>
                    <a:pt x="3825" y="1825"/>
                    <a:pt x="3830" y="1837"/>
                    <a:pt x="3835" y="1848"/>
                  </a:cubicBezTo>
                  <a:cubicBezTo>
                    <a:pt x="3838" y="1854"/>
                    <a:pt x="3840" y="1859"/>
                    <a:pt x="3842" y="1862"/>
                  </a:cubicBezTo>
                  <a:lnTo>
                    <a:pt x="3842" y="1862"/>
                  </a:lnTo>
                  <a:cubicBezTo>
                    <a:pt x="3845" y="1872"/>
                    <a:pt x="3847" y="1882"/>
                    <a:pt x="3849" y="1888"/>
                  </a:cubicBezTo>
                  <a:cubicBezTo>
                    <a:pt x="3860" y="1914"/>
                    <a:pt x="3869" y="1943"/>
                    <a:pt x="3878" y="1971"/>
                  </a:cubicBezTo>
                  <a:cubicBezTo>
                    <a:pt x="3911" y="2073"/>
                    <a:pt x="3937" y="2179"/>
                    <a:pt x="3954" y="2286"/>
                  </a:cubicBezTo>
                  <a:cubicBezTo>
                    <a:pt x="3954" y="2286"/>
                    <a:pt x="3954" y="2286"/>
                    <a:pt x="3954" y="2286"/>
                  </a:cubicBezTo>
                  <a:lnTo>
                    <a:pt x="3954" y="2286"/>
                  </a:lnTo>
                  <a:cubicBezTo>
                    <a:pt x="3956" y="2309"/>
                    <a:pt x="3958" y="2333"/>
                    <a:pt x="3960" y="2355"/>
                  </a:cubicBezTo>
                  <a:cubicBezTo>
                    <a:pt x="3963" y="2411"/>
                    <a:pt x="3965" y="2468"/>
                    <a:pt x="3964" y="2524"/>
                  </a:cubicBezTo>
                  <a:cubicBezTo>
                    <a:pt x="3963" y="2579"/>
                    <a:pt x="3960" y="2632"/>
                    <a:pt x="3955" y="2687"/>
                  </a:cubicBezTo>
                  <a:cubicBezTo>
                    <a:pt x="3955" y="2688"/>
                    <a:pt x="3955" y="2690"/>
                    <a:pt x="3955" y="2691"/>
                  </a:cubicBezTo>
                  <a:lnTo>
                    <a:pt x="3955" y="2691"/>
                  </a:lnTo>
                  <a:cubicBezTo>
                    <a:pt x="3950" y="2718"/>
                    <a:pt x="3946" y="2745"/>
                    <a:pt x="3941" y="2773"/>
                  </a:cubicBezTo>
                  <a:cubicBezTo>
                    <a:pt x="3919" y="2880"/>
                    <a:pt x="3891" y="2984"/>
                    <a:pt x="3852" y="3085"/>
                  </a:cubicBezTo>
                  <a:cubicBezTo>
                    <a:pt x="3851" y="3090"/>
                    <a:pt x="3845" y="3102"/>
                    <a:pt x="3840" y="3115"/>
                  </a:cubicBezTo>
                  <a:lnTo>
                    <a:pt x="3840" y="3115"/>
                  </a:lnTo>
                  <a:cubicBezTo>
                    <a:pt x="3834" y="3130"/>
                    <a:pt x="3825" y="3150"/>
                    <a:pt x="3822" y="3155"/>
                  </a:cubicBezTo>
                  <a:cubicBezTo>
                    <a:pt x="3799" y="3204"/>
                    <a:pt x="3773" y="3251"/>
                    <a:pt x="3747" y="3298"/>
                  </a:cubicBezTo>
                  <a:cubicBezTo>
                    <a:pt x="3723" y="3338"/>
                    <a:pt x="3698" y="3379"/>
                    <a:pt x="3671" y="3418"/>
                  </a:cubicBezTo>
                  <a:cubicBezTo>
                    <a:pt x="3659" y="3436"/>
                    <a:pt x="3647" y="3454"/>
                    <a:pt x="3634" y="3472"/>
                  </a:cubicBezTo>
                  <a:lnTo>
                    <a:pt x="3634" y="3472"/>
                  </a:lnTo>
                  <a:cubicBezTo>
                    <a:pt x="3629" y="3477"/>
                    <a:pt x="3625" y="3483"/>
                    <a:pt x="3622" y="3486"/>
                  </a:cubicBezTo>
                  <a:cubicBezTo>
                    <a:pt x="3557" y="3566"/>
                    <a:pt x="3486" y="3641"/>
                    <a:pt x="3411" y="3711"/>
                  </a:cubicBezTo>
                  <a:cubicBezTo>
                    <a:pt x="3383" y="3737"/>
                    <a:pt x="3354" y="3761"/>
                    <a:pt x="3325" y="3786"/>
                  </a:cubicBezTo>
                  <a:lnTo>
                    <a:pt x="3325" y="3786"/>
                  </a:lnTo>
                  <a:cubicBezTo>
                    <a:pt x="3318" y="3790"/>
                    <a:pt x="3312" y="3795"/>
                    <a:pt x="3306" y="3801"/>
                  </a:cubicBezTo>
                  <a:cubicBezTo>
                    <a:pt x="3284" y="3817"/>
                    <a:pt x="3260" y="3833"/>
                    <a:pt x="3238" y="3849"/>
                  </a:cubicBezTo>
                  <a:cubicBezTo>
                    <a:pt x="3154" y="3906"/>
                    <a:pt x="3066" y="3956"/>
                    <a:pt x="2975" y="3998"/>
                  </a:cubicBezTo>
                  <a:cubicBezTo>
                    <a:pt x="2956" y="4008"/>
                    <a:pt x="2932" y="4014"/>
                    <a:pt x="2913" y="4026"/>
                  </a:cubicBezTo>
                  <a:lnTo>
                    <a:pt x="2913" y="4026"/>
                  </a:lnTo>
                  <a:cubicBezTo>
                    <a:pt x="2912" y="4026"/>
                    <a:pt x="2912" y="4026"/>
                    <a:pt x="2912" y="4026"/>
                  </a:cubicBezTo>
                  <a:cubicBezTo>
                    <a:pt x="2866" y="4043"/>
                    <a:pt x="2820" y="4058"/>
                    <a:pt x="2774" y="4072"/>
                  </a:cubicBezTo>
                  <a:cubicBezTo>
                    <a:pt x="2727" y="4086"/>
                    <a:pt x="2680" y="4096"/>
                    <a:pt x="2633" y="4107"/>
                  </a:cubicBezTo>
                  <a:cubicBezTo>
                    <a:pt x="2610" y="4111"/>
                    <a:pt x="2586" y="4116"/>
                    <a:pt x="2563" y="4120"/>
                  </a:cubicBezTo>
                  <a:cubicBezTo>
                    <a:pt x="2563" y="4120"/>
                    <a:pt x="2563" y="4120"/>
                    <a:pt x="2563" y="4120"/>
                  </a:cubicBezTo>
                  <a:lnTo>
                    <a:pt x="2563" y="4120"/>
                  </a:lnTo>
                  <a:cubicBezTo>
                    <a:pt x="2560" y="4120"/>
                    <a:pt x="2557" y="4120"/>
                    <a:pt x="2553" y="4121"/>
                  </a:cubicBezTo>
                  <a:lnTo>
                    <a:pt x="2553" y="4121"/>
                  </a:lnTo>
                  <a:cubicBezTo>
                    <a:pt x="2498" y="4127"/>
                    <a:pt x="2442" y="4129"/>
                    <a:pt x="2386" y="4129"/>
                  </a:cubicBezTo>
                  <a:cubicBezTo>
                    <a:pt x="2346" y="4129"/>
                    <a:pt x="2306" y="4128"/>
                    <a:pt x="2265" y="4125"/>
                  </a:cubicBezTo>
                  <a:cubicBezTo>
                    <a:pt x="2247" y="4123"/>
                    <a:pt x="2227" y="4121"/>
                    <a:pt x="2208" y="4119"/>
                  </a:cubicBezTo>
                  <a:lnTo>
                    <a:pt x="2208" y="4119"/>
                  </a:lnTo>
                  <a:cubicBezTo>
                    <a:pt x="2158" y="4111"/>
                    <a:pt x="2109" y="4099"/>
                    <a:pt x="2060" y="4087"/>
                  </a:cubicBezTo>
                  <a:cubicBezTo>
                    <a:pt x="2013" y="4074"/>
                    <a:pt x="1967" y="4060"/>
                    <a:pt x="1921" y="4044"/>
                  </a:cubicBezTo>
                  <a:cubicBezTo>
                    <a:pt x="1905" y="4038"/>
                    <a:pt x="1890" y="4033"/>
                    <a:pt x="1875" y="4027"/>
                  </a:cubicBezTo>
                  <a:lnTo>
                    <a:pt x="1875" y="4027"/>
                  </a:lnTo>
                  <a:cubicBezTo>
                    <a:pt x="1868" y="4024"/>
                    <a:pt x="1861" y="4020"/>
                    <a:pt x="1857" y="4019"/>
                  </a:cubicBezTo>
                  <a:cubicBezTo>
                    <a:pt x="1765" y="3976"/>
                    <a:pt x="1677" y="3927"/>
                    <a:pt x="1592" y="3870"/>
                  </a:cubicBezTo>
                  <a:cubicBezTo>
                    <a:pt x="1572" y="3856"/>
                    <a:pt x="1552" y="3843"/>
                    <a:pt x="1532" y="3829"/>
                  </a:cubicBezTo>
                  <a:cubicBezTo>
                    <a:pt x="1526" y="3825"/>
                    <a:pt x="1521" y="3821"/>
                    <a:pt x="1516" y="3817"/>
                  </a:cubicBezTo>
                  <a:lnTo>
                    <a:pt x="1516" y="3817"/>
                  </a:lnTo>
                  <a:cubicBezTo>
                    <a:pt x="1480" y="3788"/>
                    <a:pt x="1445" y="3759"/>
                    <a:pt x="1411" y="3727"/>
                  </a:cubicBezTo>
                  <a:cubicBezTo>
                    <a:pt x="1336" y="3659"/>
                    <a:pt x="1267" y="3586"/>
                    <a:pt x="1202" y="3509"/>
                  </a:cubicBezTo>
                  <a:cubicBezTo>
                    <a:pt x="1200" y="3506"/>
                    <a:pt x="1194" y="3500"/>
                    <a:pt x="1187" y="3493"/>
                  </a:cubicBezTo>
                  <a:lnTo>
                    <a:pt x="1187" y="3493"/>
                  </a:lnTo>
                  <a:cubicBezTo>
                    <a:pt x="1186" y="3490"/>
                    <a:pt x="1183" y="3486"/>
                    <a:pt x="1178" y="3479"/>
                  </a:cubicBezTo>
                  <a:cubicBezTo>
                    <a:pt x="1170" y="3468"/>
                    <a:pt x="1163" y="3458"/>
                    <a:pt x="1155" y="3448"/>
                  </a:cubicBezTo>
                  <a:cubicBezTo>
                    <a:pt x="1125" y="3406"/>
                    <a:pt x="1098" y="3364"/>
                    <a:pt x="1070" y="3320"/>
                  </a:cubicBezTo>
                  <a:cubicBezTo>
                    <a:pt x="1016" y="3233"/>
                    <a:pt x="968" y="3141"/>
                    <a:pt x="925" y="3048"/>
                  </a:cubicBezTo>
                  <a:lnTo>
                    <a:pt x="925" y="3048"/>
                  </a:lnTo>
                  <a:cubicBezTo>
                    <a:pt x="924" y="3045"/>
                    <a:pt x="923" y="3043"/>
                    <a:pt x="922" y="3040"/>
                  </a:cubicBezTo>
                  <a:cubicBezTo>
                    <a:pt x="912" y="3015"/>
                    <a:pt x="903" y="2992"/>
                    <a:pt x="895" y="2967"/>
                  </a:cubicBezTo>
                  <a:cubicBezTo>
                    <a:pt x="877" y="2915"/>
                    <a:pt x="861" y="2862"/>
                    <a:pt x="846" y="2809"/>
                  </a:cubicBezTo>
                  <a:cubicBezTo>
                    <a:pt x="832" y="2762"/>
                    <a:pt x="821" y="2714"/>
                    <a:pt x="813" y="2667"/>
                  </a:cubicBezTo>
                  <a:cubicBezTo>
                    <a:pt x="807" y="2642"/>
                    <a:pt x="802" y="2616"/>
                    <a:pt x="798" y="2591"/>
                  </a:cubicBezTo>
                  <a:cubicBezTo>
                    <a:pt x="798" y="2589"/>
                    <a:pt x="797" y="2588"/>
                    <a:pt x="797" y="2586"/>
                  </a:cubicBezTo>
                  <a:lnTo>
                    <a:pt x="797" y="2586"/>
                  </a:lnTo>
                  <a:cubicBezTo>
                    <a:pt x="797" y="2585"/>
                    <a:pt x="797" y="2583"/>
                    <a:pt x="797" y="2582"/>
                  </a:cubicBezTo>
                  <a:cubicBezTo>
                    <a:pt x="785" y="2475"/>
                    <a:pt x="781" y="2369"/>
                    <a:pt x="784" y="2262"/>
                  </a:cubicBezTo>
                  <a:cubicBezTo>
                    <a:pt x="786" y="2218"/>
                    <a:pt x="790" y="2174"/>
                    <a:pt x="794" y="2129"/>
                  </a:cubicBezTo>
                  <a:lnTo>
                    <a:pt x="794" y="2129"/>
                  </a:lnTo>
                  <a:cubicBezTo>
                    <a:pt x="798" y="2105"/>
                    <a:pt x="803" y="2081"/>
                    <a:pt x="809" y="2055"/>
                  </a:cubicBezTo>
                  <a:cubicBezTo>
                    <a:pt x="828" y="1968"/>
                    <a:pt x="853" y="1884"/>
                    <a:pt x="884" y="1800"/>
                  </a:cubicBezTo>
                  <a:lnTo>
                    <a:pt x="884" y="1800"/>
                  </a:lnTo>
                  <a:cubicBezTo>
                    <a:pt x="884" y="1799"/>
                    <a:pt x="885" y="1798"/>
                    <a:pt x="885" y="1797"/>
                  </a:cubicBezTo>
                  <a:cubicBezTo>
                    <a:pt x="895" y="1777"/>
                    <a:pt x="905" y="1757"/>
                    <a:pt x="915" y="1737"/>
                  </a:cubicBezTo>
                  <a:cubicBezTo>
                    <a:pt x="934" y="1698"/>
                    <a:pt x="957" y="1659"/>
                    <a:pt x="980" y="1621"/>
                  </a:cubicBezTo>
                  <a:cubicBezTo>
                    <a:pt x="1002" y="1586"/>
                    <a:pt x="1025" y="1551"/>
                    <a:pt x="1050" y="1516"/>
                  </a:cubicBezTo>
                  <a:lnTo>
                    <a:pt x="1050" y="1516"/>
                  </a:lnTo>
                  <a:cubicBezTo>
                    <a:pt x="1065" y="1499"/>
                    <a:pt x="1080" y="1480"/>
                    <a:pt x="1094" y="1463"/>
                  </a:cubicBezTo>
                  <a:cubicBezTo>
                    <a:pt x="1155" y="1394"/>
                    <a:pt x="1221" y="1328"/>
                    <a:pt x="1292" y="1268"/>
                  </a:cubicBezTo>
                  <a:cubicBezTo>
                    <a:pt x="1307" y="1254"/>
                    <a:pt x="1322" y="1241"/>
                    <a:pt x="1338" y="1230"/>
                  </a:cubicBezTo>
                  <a:cubicBezTo>
                    <a:pt x="1340" y="1227"/>
                    <a:pt x="1343" y="1225"/>
                    <a:pt x="1346" y="1223"/>
                  </a:cubicBezTo>
                  <a:lnTo>
                    <a:pt x="1346" y="1223"/>
                  </a:lnTo>
                  <a:cubicBezTo>
                    <a:pt x="1380" y="1198"/>
                    <a:pt x="1415" y="1173"/>
                    <a:pt x="1451" y="1149"/>
                  </a:cubicBezTo>
                  <a:cubicBezTo>
                    <a:pt x="1531" y="1096"/>
                    <a:pt x="1613" y="1048"/>
                    <a:pt x="1697" y="1005"/>
                  </a:cubicBezTo>
                  <a:cubicBezTo>
                    <a:pt x="1741" y="982"/>
                    <a:pt x="1784" y="961"/>
                    <a:pt x="1829" y="941"/>
                  </a:cubicBezTo>
                  <a:cubicBezTo>
                    <a:pt x="1837" y="937"/>
                    <a:pt x="1844" y="933"/>
                    <a:pt x="1852" y="929"/>
                  </a:cubicBezTo>
                  <a:lnTo>
                    <a:pt x="1852" y="929"/>
                  </a:lnTo>
                  <a:cubicBezTo>
                    <a:pt x="1854" y="928"/>
                    <a:pt x="1857" y="927"/>
                    <a:pt x="1860" y="926"/>
                  </a:cubicBezTo>
                  <a:cubicBezTo>
                    <a:pt x="1887" y="915"/>
                    <a:pt x="1913" y="904"/>
                    <a:pt x="1939" y="894"/>
                  </a:cubicBezTo>
                  <a:cubicBezTo>
                    <a:pt x="1973" y="879"/>
                    <a:pt x="2005" y="863"/>
                    <a:pt x="2038" y="848"/>
                  </a:cubicBezTo>
                  <a:cubicBezTo>
                    <a:pt x="2040" y="847"/>
                    <a:pt x="2042" y="846"/>
                    <a:pt x="2045" y="845"/>
                  </a:cubicBezTo>
                  <a:lnTo>
                    <a:pt x="2045" y="845"/>
                  </a:lnTo>
                  <a:cubicBezTo>
                    <a:pt x="2067" y="836"/>
                    <a:pt x="2090" y="828"/>
                    <a:pt x="2113" y="820"/>
                  </a:cubicBezTo>
                  <a:cubicBezTo>
                    <a:pt x="2190" y="793"/>
                    <a:pt x="2269" y="772"/>
                    <a:pt x="2349" y="756"/>
                  </a:cubicBezTo>
                  <a:cubicBezTo>
                    <a:pt x="2368" y="752"/>
                    <a:pt x="2387" y="749"/>
                    <a:pt x="2406" y="745"/>
                  </a:cubicBezTo>
                  <a:cubicBezTo>
                    <a:pt x="2407" y="745"/>
                    <a:pt x="2407" y="745"/>
                    <a:pt x="2408" y="745"/>
                  </a:cubicBezTo>
                  <a:lnTo>
                    <a:pt x="2408" y="745"/>
                  </a:lnTo>
                  <a:cubicBezTo>
                    <a:pt x="2455" y="741"/>
                    <a:pt x="2501" y="738"/>
                    <a:pt x="2549" y="738"/>
                  </a:cubicBezTo>
                  <a:close/>
                  <a:moveTo>
                    <a:pt x="2546" y="0"/>
                  </a:moveTo>
                  <a:cubicBezTo>
                    <a:pt x="2337" y="0"/>
                    <a:pt x="2126" y="37"/>
                    <a:pt x="1929" y="103"/>
                  </a:cubicBezTo>
                  <a:cubicBezTo>
                    <a:pt x="1843" y="132"/>
                    <a:pt x="1759" y="167"/>
                    <a:pt x="1676" y="205"/>
                  </a:cubicBezTo>
                  <a:cubicBezTo>
                    <a:pt x="1654" y="215"/>
                    <a:pt x="1603" y="236"/>
                    <a:pt x="1605" y="236"/>
                  </a:cubicBezTo>
                  <a:cubicBezTo>
                    <a:pt x="1606" y="236"/>
                    <a:pt x="1626" y="228"/>
                    <a:pt x="1681" y="207"/>
                  </a:cubicBezTo>
                  <a:lnTo>
                    <a:pt x="1681" y="207"/>
                  </a:lnTo>
                  <a:cubicBezTo>
                    <a:pt x="1460" y="293"/>
                    <a:pt x="1246" y="397"/>
                    <a:pt x="1050" y="531"/>
                  </a:cubicBezTo>
                  <a:cubicBezTo>
                    <a:pt x="655" y="800"/>
                    <a:pt x="350" y="1151"/>
                    <a:pt x="175" y="1598"/>
                  </a:cubicBezTo>
                  <a:cubicBezTo>
                    <a:pt x="0" y="2043"/>
                    <a:pt x="10" y="2567"/>
                    <a:pt x="140" y="3024"/>
                  </a:cubicBezTo>
                  <a:cubicBezTo>
                    <a:pt x="414" y="3990"/>
                    <a:pt x="1259" y="4800"/>
                    <a:pt x="2285" y="4864"/>
                  </a:cubicBezTo>
                  <a:cubicBezTo>
                    <a:pt x="2322" y="4867"/>
                    <a:pt x="2360" y="4868"/>
                    <a:pt x="2398" y="4868"/>
                  </a:cubicBezTo>
                  <a:cubicBezTo>
                    <a:pt x="2832" y="4868"/>
                    <a:pt x="3273" y="4718"/>
                    <a:pt x="3627" y="4476"/>
                  </a:cubicBezTo>
                  <a:cubicBezTo>
                    <a:pt x="4053" y="4186"/>
                    <a:pt x="4379" y="3772"/>
                    <a:pt x="4561" y="3290"/>
                  </a:cubicBezTo>
                  <a:cubicBezTo>
                    <a:pt x="4942" y="2292"/>
                    <a:pt x="4519" y="1176"/>
                    <a:pt x="3737" y="502"/>
                  </a:cubicBezTo>
                  <a:cubicBezTo>
                    <a:pt x="3635" y="416"/>
                    <a:pt x="3530" y="334"/>
                    <a:pt x="3420" y="258"/>
                  </a:cubicBezTo>
                  <a:lnTo>
                    <a:pt x="3420" y="258"/>
                  </a:lnTo>
                  <a:cubicBezTo>
                    <a:pt x="3415" y="254"/>
                    <a:pt x="3410" y="251"/>
                    <a:pt x="3405" y="247"/>
                  </a:cubicBezTo>
                  <a:cubicBezTo>
                    <a:pt x="3403" y="246"/>
                    <a:pt x="3401" y="244"/>
                    <a:pt x="3399" y="243"/>
                  </a:cubicBezTo>
                  <a:lnTo>
                    <a:pt x="3399" y="243"/>
                  </a:lnTo>
                  <a:cubicBezTo>
                    <a:pt x="3145" y="75"/>
                    <a:pt x="2846" y="0"/>
                    <a:pt x="2546" y="0"/>
                  </a:cubicBezTo>
                  <a:close/>
                </a:path>
              </a:pathLst>
            </a:custGeom>
            <a:solidFill>
              <a:srgbClr val="0088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p2"/>
          <p:cNvGrpSpPr/>
          <p:nvPr/>
        </p:nvGrpSpPr>
        <p:grpSpPr>
          <a:xfrm>
            <a:off x="4759760" y="2667525"/>
            <a:ext cx="278681" cy="282962"/>
            <a:chOff x="4051722" y="2470735"/>
            <a:chExt cx="278681" cy="282962"/>
          </a:xfrm>
        </p:grpSpPr>
        <p:sp>
          <p:nvSpPr>
            <p:cNvPr id="111" name="Google Shape;111;p2"/>
            <p:cNvSpPr/>
            <p:nvPr/>
          </p:nvSpPr>
          <p:spPr>
            <a:xfrm rot="-5400000">
              <a:off x="4071649" y="2496833"/>
              <a:ext cx="238826" cy="236432"/>
            </a:xfrm>
            <a:custGeom>
              <a:rect b="b" l="l" r="r" t="t"/>
              <a:pathLst>
                <a:path extrusionOk="0" h="4130" w="4172">
                  <a:moveTo>
                    <a:pt x="2217" y="1"/>
                  </a:moveTo>
                  <a:cubicBezTo>
                    <a:pt x="1801" y="1"/>
                    <a:pt x="1460" y="188"/>
                    <a:pt x="1460" y="188"/>
                  </a:cubicBezTo>
                  <a:cubicBezTo>
                    <a:pt x="599" y="531"/>
                    <a:pt x="0" y="1171"/>
                    <a:pt x="84" y="2155"/>
                  </a:cubicBezTo>
                  <a:cubicBezTo>
                    <a:pt x="170" y="3139"/>
                    <a:pt x="946" y="4010"/>
                    <a:pt x="1858" y="4119"/>
                  </a:cubicBezTo>
                  <a:cubicBezTo>
                    <a:pt x="1921" y="4126"/>
                    <a:pt x="1985" y="4130"/>
                    <a:pt x="2048" y="4130"/>
                  </a:cubicBezTo>
                  <a:cubicBezTo>
                    <a:pt x="2898" y="4130"/>
                    <a:pt x="3730" y="3475"/>
                    <a:pt x="3943" y="2584"/>
                  </a:cubicBezTo>
                  <a:cubicBezTo>
                    <a:pt x="4171" y="1626"/>
                    <a:pt x="3657" y="727"/>
                    <a:pt x="2882" y="198"/>
                  </a:cubicBezTo>
                  <a:cubicBezTo>
                    <a:pt x="2664" y="50"/>
                    <a:pt x="2431" y="1"/>
                    <a:pt x="2217" y="1"/>
                  </a:cubicBezTo>
                  <a:close/>
                </a:path>
              </a:pathLst>
            </a:custGeom>
            <a:solidFill>
              <a:srgbClr val="8FD4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 rot="-5400000">
              <a:off x="4049581" y="2472876"/>
              <a:ext cx="282962" cy="278681"/>
            </a:xfrm>
            <a:custGeom>
              <a:rect b="b" l="l" r="r" t="t"/>
              <a:pathLst>
                <a:path extrusionOk="0" h="4868" w="4943">
                  <a:moveTo>
                    <a:pt x="1894" y="912"/>
                  </a:moveTo>
                  <a:cubicBezTo>
                    <a:pt x="1888" y="914"/>
                    <a:pt x="1868" y="922"/>
                    <a:pt x="1855" y="928"/>
                  </a:cubicBezTo>
                  <a:lnTo>
                    <a:pt x="1855" y="928"/>
                  </a:lnTo>
                  <a:cubicBezTo>
                    <a:pt x="1868" y="922"/>
                    <a:pt x="1881" y="917"/>
                    <a:pt x="1894" y="912"/>
                  </a:cubicBezTo>
                  <a:close/>
                  <a:moveTo>
                    <a:pt x="1073" y="1485"/>
                  </a:moveTo>
                  <a:cubicBezTo>
                    <a:pt x="1073" y="1485"/>
                    <a:pt x="1066" y="1493"/>
                    <a:pt x="1058" y="1503"/>
                  </a:cubicBezTo>
                  <a:lnTo>
                    <a:pt x="1058" y="1503"/>
                  </a:lnTo>
                  <a:cubicBezTo>
                    <a:pt x="1063" y="1497"/>
                    <a:pt x="1068" y="1491"/>
                    <a:pt x="1073" y="1485"/>
                  </a:cubicBezTo>
                  <a:close/>
                  <a:moveTo>
                    <a:pt x="3821" y="1814"/>
                  </a:moveTo>
                  <a:lnTo>
                    <a:pt x="3821" y="1814"/>
                  </a:lnTo>
                  <a:cubicBezTo>
                    <a:pt x="3828" y="1821"/>
                    <a:pt x="3835" y="1840"/>
                    <a:pt x="3841" y="1859"/>
                  </a:cubicBezTo>
                  <a:lnTo>
                    <a:pt x="3841" y="1859"/>
                  </a:lnTo>
                  <a:cubicBezTo>
                    <a:pt x="3834" y="1844"/>
                    <a:pt x="3821" y="1815"/>
                    <a:pt x="3821" y="1814"/>
                  </a:cubicBezTo>
                  <a:close/>
                  <a:moveTo>
                    <a:pt x="3954" y="2709"/>
                  </a:moveTo>
                  <a:lnTo>
                    <a:pt x="3954" y="2709"/>
                  </a:lnTo>
                  <a:cubicBezTo>
                    <a:pt x="3953" y="2714"/>
                    <a:pt x="3952" y="2719"/>
                    <a:pt x="3951" y="2724"/>
                  </a:cubicBezTo>
                  <a:lnTo>
                    <a:pt x="3951" y="2724"/>
                  </a:lnTo>
                  <a:cubicBezTo>
                    <a:pt x="3952" y="2720"/>
                    <a:pt x="3953" y="2715"/>
                    <a:pt x="3954" y="2709"/>
                  </a:cubicBezTo>
                  <a:close/>
                  <a:moveTo>
                    <a:pt x="1154" y="3449"/>
                  </a:moveTo>
                  <a:cubicBezTo>
                    <a:pt x="1154" y="3449"/>
                    <a:pt x="1176" y="3478"/>
                    <a:pt x="1185" y="3490"/>
                  </a:cubicBezTo>
                  <a:lnTo>
                    <a:pt x="1185" y="3490"/>
                  </a:lnTo>
                  <a:cubicBezTo>
                    <a:pt x="1171" y="3475"/>
                    <a:pt x="1154" y="3457"/>
                    <a:pt x="1154" y="3449"/>
                  </a:cubicBezTo>
                  <a:close/>
                  <a:moveTo>
                    <a:pt x="3628" y="3479"/>
                  </a:moveTo>
                  <a:cubicBezTo>
                    <a:pt x="3622" y="3487"/>
                    <a:pt x="3609" y="3504"/>
                    <a:pt x="3609" y="3504"/>
                  </a:cubicBezTo>
                  <a:cubicBezTo>
                    <a:pt x="3609" y="3504"/>
                    <a:pt x="3614" y="3498"/>
                    <a:pt x="3628" y="3479"/>
                  </a:cubicBezTo>
                  <a:close/>
                  <a:moveTo>
                    <a:pt x="3336" y="3779"/>
                  </a:moveTo>
                  <a:cubicBezTo>
                    <a:pt x="3335" y="3779"/>
                    <a:pt x="3334" y="3780"/>
                    <a:pt x="3334" y="3780"/>
                  </a:cubicBezTo>
                  <a:lnTo>
                    <a:pt x="3334" y="3780"/>
                  </a:lnTo>
                  <a:cubicBezTo>
                    <a:pt x="3335" y="3779"/>
                    <a:pt x="3336" y="3779"/>
                    <a:pt x="3336" y="3779"/>
                  </a:cubicBezTo>
                  <a:close/>
                  <a:moveTo>
                    <a:pt x="3309" y="3799"/>
                  </a:moveTo>
                  <a:lnTo>
                    <a:pt x="3309" y="3799"/>
                  </a:lnTo>
                  <a:cubicBezTo>
                    <a:pt x="3307" y="3800"/>
                    <a:pt x="3306" y="3801"/>
                    <a:pt x="3305" y="3802"/>
                  </a:cubicBezTo>
                  <a:cubicBezTo>
                    <a:pt x="3295" y="3810"/>
                    <a:pt x="3291" y="3814"/>
                    <a:pt x="3291" y="3814"/>
                  </a:cubicBezTo>
                  <a:cubicBezTo>
                    <a:pt x="3291" y="3814"/>
                    <a:pt x="3299" y="3807"/>
                    <a:pt x="3309" y="3799"/>
                  </a:cubicBezTo>
                  <a:close/>
                  <a:moveTo>
                    <a:pt x="2586" y="4117"/>
                  </a:moveTo>
                  <a:cubicBezTo>
                    <a:pt x="2587" y="4117"/>
                    <a:pt x="2580" y="4118"/>
                    <a:pt x="2563" y="4120"/>
                  </a:cubicBezTo>
                  <a:lnTo>
                    <a:pt x="2563" y="4120"/>
                  </a:lnTo>
                  <a:cubicBezTo>
                    <a:pt x="2575" y="4118"/>
                    <a:pt x="2586" y="4117"/>
                    <a:pt x="2586" y="4117"/>
                  </a:cubicBezTo>
                  <a:close/>
                  <a:moveTo>
                    <a:pt x="2541" y="4123"/>
                  </a:moveTo>
                  <a:cubicBezTo>
                    <a:pt x="2536" y="4123"/>
                    <a:pt x="2531" y="4124"/>
                    <a:pt x="2527" y="4125"/>
                  </a:cubicBezTo>
                  <a:cubicBezTo>
                    <a:pt x="2530" y="4124"/>
                    <a:pt x="2535" y="4124"/>
                    <a:pt x="2541" y="4123"/>
                  </a:cubicBezTo>
                  <a:close/>
                  <a:moveTo>
                    <a:pt x="2549" y="738"/>
                  </a:moveTo>
                  <a:cubicBezTo>
                    <a:pt x="2592" y="738"/>
                    <a:pt x="2634" y="740"/>
                    <a:pt x="2677" y="744"/>
                  </a:cubicBezTo>
                  <a:lnTo>
                    <a:pt x="2677" y="744"/>
                  </a:lnTo>
                  <a:cubicBezTo>
                    <a:pt x="2685" y="745"/>
                    <a:pt x="2693" y="746"/>
                    <a:pt x="2700" y="748"/>
                  </a:cubicBezTo>
                  <a:cubicBezTo>
                    <a:pt x="2730" y="753"/>
                    <a:pt x="2759" y="760"/>
                    <a:pt x="2789" y="768"/>
                  </a:cubicBezTo>
                  <a:cubicBezTo>
                    <a:pt x="2816" y="775"/>
                    <a:pt x="2842" y="784"/>
                    <a:pt x="2868" y="793"/>
                  </a:cubicBezTo>
                  <a:cubicBezTo>
                    <a:pt x="2874" y="795"/>
                    <a:pt x="2880" y="798"/>
                    <a:pt x="2886" y="800"/>
                  </a:cubicBezTo>
                  <a:lnTo>
                    <a:pt x="2886" y="800"/>
                  </a:lnTo>
                  <a:cubicBezTo>
                    <a:pt x="2927" y="820"/>
                    <a:pt x="2967" y="843"/>
                    <a:pt x="3006" y="867"/>
                  </a:cubicBezTo>
                  <a:lnTo>
                    <a:pt x="3006" y="867"/>
                  </a:lnTo>
                  <a:cubicBezTo>
                    <a:pt x="3014" y="874"/>
                    <a:pt x="3022" y="880"/>
                    <a:pt x="3031" y="886"/>
                  </a:cubicBezTo>
                  <a:cubicBezTo>
                    <a:pt x="3053" y="901"/>
                    <a:pt x="3076" y="917"/>
                    <a:pt x="3098" y="932"/>
                  </a:cubicBezTo>
                  <a:cubicBezTo>
                    <a:pt x="3112" y="942"/>
                    <a:pt x="3147" y="971"/>
                    <a:pt x="3147" y="971"/>
                  </a:cubicBezTo>
                  <a:cubicBezTo>
                    <a:pt x="3147" y="971"/>
                    <a:pt x="3140" y="965"/>
                    <a:pt x="3120" y="948"/>
                  </a:cubicBezTo>
                  <a:lnTo>
                    <a:pt x="3120" y="948"/>
                  </a:lnTo>
                  <a:cubicBezTo>
                    <a:pt x="3159" y="981"/>
                    <a:pt x="3198" y="1011"/>
                    <a:pt x="3237" y="1045"/>
                  </a:cubicBezTo>
                  <a:cubicBezTo>
                    <a:pt x="3320" y="1118"/>
                    <a:pt x="3398" y="1196"/>
                    <a:pt x="3473" y="1278"/>
                  </a:cubicBezTo>
                  <a:cubicBezTo>
                    <a:pt x="3506" y="1315"/>
                    <a:pt x="3538" y="1353"/>
                    <a:pt x="3569" y="1393"/>
                  </a:cubicBezTo>
                  <a:cubicBezTo>
                    <a:pt x="3569" y="1393"/>
                    <a:pt x="3569" y="1393"/>
                    <a:pt x="3569" y="1394"/>
                  </a:cubicBezTo>
                  <a:lnTo>
                    <a:pt x="3569" y="1394"/>
                  </a:lnTo>
                  <a:cubicBezTo>
                    <a:pt x="3570" y="1395"/>
                    <a:pt x="3571" y="1396"/>
                    <a:pt x="3572" y="1397"/>
                  </a:cubicBezTo>
                  <a:cubicBezTo>
                    <a:pt x="3590" y="1421"/>
                    <a:pt x="3607" y="1445"/>
                    <a:pt x="3624" y="1470"/>
                  </a:cubicBezTo>
                  <a:cubicBezTo>
                    <a:pt x="3683" y="1557"/>
                    <a:pt x="3737" y="1648"/>
                    <a:pt x="3785" y="1742"/>
                  </a:cubicBezTo>
                  <a:cubicBezTo>
                    <a:pt x="3797" y="1765"/>
                    <a:pt x="3807" y="1789"/>
                    <a:pt x="3819" y="1812"/>
                  </a:cubicBezTo>
                  <a:cubicBezTo>
                    <a:pt x="3825" y="1825"/>
                    <a:pt x="3830" y="1837"/>
                    <a:pt x="3835" y="1848"/>
                  </a:cubicBezTo>
                  <a:cubicBezTo>
                    <a:pt x="3838" y="1854"/>
                    <a:pt x="3840" y="1859"/>
                    <a:pt x="3842" y="1862"/>
                  </a:cubicBezTo>
                  <a:lnTo>
                    <a:pt x="3842" y="1862"/>
                  </a:lnTo>
                  <a:cubicBezTo>
                    <a:pt x="3845" y="1872"/>
                    <a:pt x="3847" y="1882"/>
                    <a:pt x="3849" y="1888"/>
                  </a:cubicBezTo>
                  <a:cubicBezTo>
                    <a:pt x="3860" y="1914"/>
                    <a:pt x="3869" y="1943"/>
                    <a:pt x="3878" y="1971"/>
                  </a:cubicBezTo>
                  <a:cubicBezTo>
                    <a:pt x="3911" y="2073"/>
                    <a:pt x="3937" y="2179"/>
                    <a:pt x="3954" y="2286"/>
                  </a:cubicBezTo>
                  <a:cubicBezTo>
                    <a:pt x="3954" y="2286"/>
                    <a:pt x="3954" y="2286"/>
                    <a:pt x="3954" y="2286"/>
                  </a:cubicBezTo>
                  <a:lnTo>
                    <a:pt x="3954" y="2286"/>
                  </a:lnTo>
                  <a:cubicBezTo>
                    <a:pt x="3956" y="2309"/>
                    <a:pt x="3958" y="2333"/>
                    <a:pt x="3960" y="2355"/>
                  </a:cubicBezTo>
                  <a:cubicBezTo>
                    <a:pt x="3963" y="2411"/>
                    <a:pt x="3965" y="2468"/>
                    <a:pt x="3964" y="2524"/>
                  </a:cubicBezTo>
                  <a:cubicBezTo>
                    <a:pt x="3963" y="2579"/>
                    <a:pt x="3960" y="2632"/>
                    <a:pt x="3955" y="2687"/>
                  </a:cubicBezTo>
                  <a:cubicBezTo>
                    <a:pt x="3955" y="2688"/>
                    <a:pt x="3955" y="2690"/>
                    <a:pt x="3955" y="2691"/>
                  </a:cubicBezTo>
                  <a:lnTo>
                    <a:pt x="3955" y="2691"/>
                  </a:lnTo>
                  <a:cubicBezTo>
                    <a:pt x="3950" y="2718"/>
                    <a:pt x="3946" y="2745"/>
                    <a:pt x="3941" y="2773"/>
                  </a:cubicBezTo>
                  <a:cubicBezTo>
                    <a:pt x="3919" y="2880"/>
                    <a:pt x="3891" y="2984"/>
                    <a:pt x="3852" y="3085"/>
                  </a:cubicBezTo>
                  <a:cubicBezTo>
                    <a:pt x="3851" y="3090"/>
                    <a:pt x="3845" y="3102"/>
                    <a:pt x="3840" y="3115"/>
                  </a:cubicBezTo>
                  <a:lnTo>
                    <a:pt x="3840" y="3115"/>
                  </a:lnTo>
                  <a:cubicBezTo>
                    <a:pt x="3834" y="3130"/>
                    <a:pt x="3825" y="3150"/>
                    <a:pt x="3822" y="3155"/>
                  </a:cubicBezTo>
                  <a:cubicBezTo>
                    <a:pt x="3799" y="3204"/>
                    <a:pt x="3773" y="3251"/>
                    <a:pt x="3747" y="3298"/>
                  </a:cubicBezTo>
                  <a:cubicBezTo>
                    <a:pt x="3723" y="3338"/>
                    <a:pt x="3698" y="3379"/>
                    <a:pt x="3671" y="3418"/>
                  </a:cubicBezTo>
                  <a:cubicBezTo>
                    <a:pt x="3659" y="3436"/>
                    <a:pt x="3647" y="3454"/>
                    <a:pt x="3634" y="3472"/>
                  </a:cubicBezTo>
                  <a:lnTo>
                    <a:pt x="3634" y="3472"/>
                  </a:lnTo>
                  <a:cubicBezTo>
                    <a:pt x="3629" y="3477"/>
                    <a:pt x="3625" y="3483"/>
                    <a:pt x="3622" y="3486"/>
                  </a:cubicBezTo>
                  <a:cubicBezTo>
                    <a:pt x="3557" y="3566"/>
                    <a:pt x="3486" y="3641"/>
                    <a:pt x="3411" y="3711"/>
                  </a:cubicBezTo>
                  <a:cubicBezTo>
                    <a:pt x="3383" y="3737"/>
                    <a:pt x="3354" y="3761"/>
                    <a:pt x="3325" y="3786"/>
                  </a:cubicBezTo>
                  <a:lnTo>
                    <a:pt x="3325" y="3786"/>
                  </a:lnTo>
                  <a:cubicBezTo>
                    <a:pt x="3318" y="3790"/>
                    <a:pt x="3312" y="3795"/>
                    <a:pt x="3306" y="3801"/>
                  </a:cubicBezTo>
                  <a:cubicBezTo>
                    <a:pt x="3284" y="3817"/>
                    <a:pt x="3260" y="3833"/>
                    <a:pt x="3238" y="3849"/>
                  </a:cubicBezTo>
                  <a:cubicBezTo>
                    <a:pt x="3154" y="3906"/>
                    <a:pt x="3066" y="3956"/>
                    <a:pt x="2975" y="3998"/>
                  </a:cubicBezTo>
                  <a:cubicBezTo>
                    <a:pt x="2956" y="4008"/>
                    <a:pt x="2932" y="4014"/>
                    <a:pt x="2913" y="4026"/>
                  </a:cubicBezTo>
                  <a:lnTo>
                    <a:pt x="2913" y="4026"/>
                  </a:lnTo>
                  <a:cubicBezTo>
                    <a:pt x="2912" y="4026"/>
                    <a:pt x="2912" y="4026"/>
                    <a:pt x="2912" y="4026"/>
                  </a:cubicBezTo>
                  <a:cubicBezTo>
                    <a:pt x="2866" y="4043"/>
                    <a:pt x="2820" y="4058"/>
                    <a:pt x="2774" y="4072"/>
                  </a:cubicBezTo>
                  <a:cubicBezTo>
                    <a:pt x="2727" y="4086"/>
                    <a:pt x="2680" y="4096"/>
                    <a:pt x="2633" y="4107"/>
                  </a:cubicBezTo>
                  <a:cubicBezTo>
                    <a:pt x="2610" y="4111"/>
                    <a:pt x="2586" y="4116"/>
                    <a:pt x="2563" y="4120"/>
                  </a:cubicBezTo>
                  <a:cubicBezTo>
                    <a:pt x="2563" y="4120"/>
                    <a:pt x="2563" y="4120"/>
                    <a:pt x="2563" y="4120"/>
                  </a:cubicBezTo>
                  <a:lnTo>
                    <a:pt x="2563" y="4120"/>
                  </a:lnTo>
                  <a:cubicBezTo>
                    <a:pt x="2560" y="4120"/>
                    <a:pt x="2557" y="4120"/>
                    <a:pt x="2553" y="4121"/>
                  </a:cubicBezTo>
                  <a:lnTo>
                    <a:pt x="2553" y="4121"/>
                  </a:lnTo>
                  <a:cubicBezTo>
                    <a:pt x="2498" y="4127"/>
                    <a:pt x="2442" y="4129"/>
                    <a:pt x="2386" y="4129"/>
                  </a:cubicBezTo>
                  <a:cubicBezTo>
                    <a:pt x="2346" y="4129"/>
                    <a:pt x="2306" y="4128"/>
                    <a:pt x="2265" y="4125"/>
                  </a:cubicBezTo>
                  <a:cubicBezTo>
                    <a:pt x="2247" y="4123"/>
                    <a:pt x="2227" y="4121"/>
                    <a:pt x="2208" y="4119"/>
                  </a:cubicBezTo>
                  <a:lnTo>
                    <a:pt x="2208" y="4119"/>
                  </a:lnTo>
                  <a:cubicBezTo>
                    <a:pt x="2158" y="4111"/>
                    <a:pt x="2109" y="4099"/>
                    <a:pt x="2060" y="4087"/>
                  </a:cubicBezTo>
                  <a:cubicBezTo>
                    <a:pt x="2013" y="4074"/>
                    <a:pt x="1967" y="4060"/>
                    <a:pt x="1921" y="4044"/>
                  </a:cubicBezTo>
                  <a:cubicBezTo>
                    <a:pt x="1905" y="4038"/>
                    <a:pt x="1890" y="4033"/>
                    <a:pt x="1875" y="4027"/>
                  </a:cubicBezTo>
                  <a:lnTo>
                    <a:pt x="1875" y="4027"/>
                  </a:lnTo>
                  <a:cubicBezTo>
                    <a:pt x="1868" y="4024"/>
                    <a:pt x="1861" y="4020"/>
                    <a:pt x="1857" y="4019"/>
                  </a:cubicBezTo>
                  <a:cubicBezTo>
                    <a:pt x="1765" y="3976"/>
                    <a:pt x="1677" y="3927"/>
                    <a:pt x="1592" y="3870"/>
                  </a:cubicBezTo>
                  <a:cubicBezTo>
                    <a:pt x="1572" y="3856"/>
                    <a:pt x="1552" y="3843"/>
                    <a:pt x="1532" y="3829"/>
                  </a:cubicBezTo>
                  <a:cubicBezTo>
                    <a:pt x="1526" y="3825"/>
                    <a:pt x="1521" y="3821"/>
                    <a:pt x="1516" y="3817"/>
                  </a:cubicBezTo>
                  <a:lnTo>
                    <a:pt x="1516" y="3817"/>
                  </a:lnTo>
                  <a:cubicBezTo>
                    <a:pt x="1480" y="3788"/>
                    <a:pt x="1445" y="3759"/>
                    <a:pt x="1411" y="3727"/>
                  </a:cubicBezTo>
                  <a:cubicBezTo>
                    <a:pt x="1336" y="3659"/>
                    <a:pt x="1267" y="3586"/>
                    <a:pt x="1202" y="3509"/>
                  </a:cubicBezTo>
                  <a:cubicBezTo>
                    <a:pt x="1200" y="3506"/>
                    <a:pt x="1194" y="3500"/>
                    <a:pt x="1187" y="3493"/>
                  </a:cubicBezTo>
                  <a:lnTo>
                    <a:pt x="1187" y="3493"/>
                  </a:lnTo>
                  <a:cubicBezTo>
                    <a:pt x="1186" y="3490"/>
                    <a:pt x="1183" y="3486"/>
                    <a:pt x="1178" y="3479"/>
                  </a:cubicBezTo>
                  <a:cubicBezTo>
                    <a:pt x="1170" y="3468"/>
                    <a:pt x="1163" y="3458"/>
                    <a:pt x="1155" y="3448"/>
                  </a:cubicBezTo>
                  <a:cubicBezTo>
                    <a:pt x="1125" y="3406"/>
                    <a:pt x="1098" y="3364"/>
                    <a:pt x="1070" y="3320"/>
                  </a:cubicBezTo>
                  <a:cubicBezTo>
                    <a:pt x="1016" y="3233"/>
                    <a:pt x="968" y="3141"/>
                    <a:pt x="925" y="3048"/>
                  </a:cubicBezTo>
                  <a:lnTo>
                    <a:pt x="925" y="3048"/>
                  </a:lnTo>
                  <a:cubicBezTo>
                    <a:pt x="924" y="3045"/>
                    <a:pt x="923" y="3043"/>
                    <a:pt x="922" y="3040"/>
                  </a:cubicBezTo>
                  <a:cubicBezTo>
                    <a:pt x="912" y="3015"/>
                    <a:pt x="903" y="2992"/>
                    <a:pt x="895" y="2967"/>
                  </a:cubicBezTo>
                  <a:cubicBezTo>
                    <a:pt x="877" y="2915"/>
                    <a:pt x="861" y="2862"/>
                    <a:pt x="846" y="2809"/>
                  </a:cubicBezTo>
                  <a:cubicBezTo>
                    <a:pt x="832" y="2762"/>
                    <a:pt x="821" y="2714"/>
                    <a:pt x="813" y="2667"/>
                  </a:cubicBezTo>
                  <a:cubicBezTo>
                    <a:pt x="807" y="2642"/>
                    <a:pt x="802" y="2616"/>
                    <a:pt x="798" y="2591"/>
                  </a:cubicBezTo>
                  <a:cubicBezTo>
                    <a:pt x="798" y="2589"/>
                    <a:pt x="797" y="2588"/>
                    <a:pt x="797" y="2586"/>
                  </a:cubicBezTo>
                  <a:lnTo>
                    <a:pt x="797" y="2586"/>
                  </a:lnTo>
                  <a:cubicBezTo>
                    <a:pt x="797" y="2585"/>
                    <a:pt x="797" y="2583"/>
                    <a:pt x="797" y="2582"/>
                  </a:cubicBezTo>
                  <a:cubicBezTo>
                    <a:pt x="785" y="2475"/>
                    <a:pt x="781" y="2369"/>
                    <a:pt x="784" y="2262"/>
                  </a:cubicBezTo>
                  <a:cubicBezTo>
                    <a:pt x="786" y="2218"/>
                    <a:pt x="790" y="2174"/>
                    <a:pt x="794" y="2129"/>
                  </a:cubicBezTo>
                  <a:lnTo>
                    <a:pt x="794" y="2129"/>
                  </a:lnTo>
                  <a:cubicBezTo>
                    <a:pt x="798" y="2105"/>
                    <a:pt x="803" y="2081"/>
                    <a:pt x="809" y="2055"/>
                  </a:cubicBezTo>
                  <a:cubicBezTo>
                    <a:pt x="828" y="1968"/>
                    <a:pt x="853" y="1884"/>
                    <a:pt x="884" y="1800"/>
                  </a:cubicBezTo>
                  <a:lnTo>
                    <a:pt x="884" y="1800"/>
                  </a:lnTo>
                  <a:cubicBezTo>
                    <a:pt x="884" y="1799"/>
                    <a:pt x="885" y="1798"/>
                    <a:pt x="885" y="1797"/>
                  </a:cubicBezTo>
                  <a:cubicBezTo>
                    <a:pt x="895" y="1777"/>
                    <a:pt x="905" y="1757"/>
                    <a:pt x="915" y="1737"/>
                  </a:cubicBezTo>
                  <a:cubicBezTo>
                    <a:pt x="934" y="1698"/>
                    <a:pt x="957" y="1659"/>
                    <a:pt x="980" y="1621"/>
                  </a:cubicBezTo>
                  <a:cubicBezTo>
                    <a:pt x="1002" y="1586"/>
                    <a:pt x="1025" y="1551"/>
                    <a:pt x="1050" y="1516"/>
                  </a:cubicBezTo>
                  <a:lnTo>
                    <a:pt x="1050" y="1516"/>
                  </a:lnTo>
                  <a:cubicBezTo>
                    <a:pt x="1065" y="1499"/>
                    <a:pt x="1080" y="1480"/>
                    <a:pt x="1094" y="1463"/>
                  </a:cubicBezTo>
                  <a:cubicBezTo>
                    <a:pt x="1155" y="1394"/>
                    <a:pt x="1221" y="1328"/>
                    <a:pt x="1292" y="1268"/>
                  </a:cubicBezTo>
                  <a:cubicBezTo>
                    <a:pt x="1307" y="1254"/>
                    <a:pt x="1322" y="1241"/>
                    <a:pt x="1338" y="1230"/>
                  </a:cubicBezTo>
                  <a:cubicBezTo>
                    <a:pt x="1340" y="1227"/>
                    <a:pt x="1343" y="1225"/>
                    <a:pt x="1346" y="1223"/>
                  </a:cubicBezTo>
                  <a:lnTo>
                    <a:pt x="1346" y="1223"/>
                  </a:lnTo>
                  <a:cubicBezTo>
                    <a:pt x="1380" y="1198"/>
                    <a:pt x="1415" y="1173"/>
                    <a:pt x="1451" y="1149"/>
                  </a:cubicBezTo>
                  <a:cubicBezTo>
                    <a:pt x="1531" y="1096"/>
                    <a:pt x="1613" y="1048"/>
                    <a:pt x="1697" y="1005"/>
                  </a:cubicBezTo>
                  <a:cubicBezTo>
                    <a:pt x="1741" y="982"/>
                    <a:pt x="1784" y="961"/>
                    <a:pt x="1829" y="941"/>
                  </a:cubicBezTo>
                  <a:cubicBezTo>
                    <a:pt x="1837" y="937"/>
                    <a:pt x="1844" y="933"/>
                    <a:pt x="1852" y="929"/>
                  </a:cubicBezTo>
                  <a:lnTo>
                    <a:pt x="1852" y="929"/>
                  </a:lnTo>
                  <a:cubicBezTo>
                    <a:pt x="1854" y="928"/>
                    <a:pt x="1857" y="927"/>
                    <a:pt x="1860" y="926"/>
                  </a:cubicBezTo>
                  <a:cubicBezTo>
                    <a:pt x="1887" y="915"/>
                    <a:pt x="1913" y="904"/>
                    <a:pt x="1939" y="894"/>
                  </a:cubicBezTo>
                  <a:cubicBezTo>
                    <a:pt x="1973" y="879"/>
                    <a:pt x="2005" y="863"/>
                    <a:pt x="2038" y="848"/>
                  </a:cubicBezTo>
                  <a:cubicBezTo>
                    <a:pt x="2040" y="847"/>
                    <a:pt x="2042" y="846"/>
                    <a:pt x="2045" y="845"/>
                  </a:cubicBezTo>
                  <a:lnTo>
                    <a:pt x="2045" y="845"/>
                  </a:lnTo>
                  <a:cubicBezTo>
                    <a:pt x="2067" y="836"/>
                    <a:pt x="2090" y="828"/>
                    <a:pt x="2113" y="820"/>
                  </a:cubicBezTo>
                  <a:cubicBezTo>
                    <a:pt x="2190" y="793"/>
                    <a:pt x="2269" y="772"/>
                    <a:pt x="2349" y="756"/>
                  </a:cubicBezTo>
                  <a:cubicBezTo>
                    <a:pt x="2368" y="752"/>
                    <a:pt x="2387" y="749"/>
                    <a:pt x="2406" y="745"/>
                  </a:cubicBezTo>
                  <a:cubicBezTo>
                    <a:pt x="2407" y="745"/>
                    <a:pt x="2407" y="745"/>
                    <a:pt x="2408" y="745"/>
                  </a:cubicBezTo>
                  <a:lnTo>
                    <a:pt x="2408" y="745"/>
                  </a:lnTo>
                  <a:cubicBezTo>
                    <a:pt x="2455" y="741"/>
                    <a:pt x="2501" y="738"/>
                    <a:pt x="2549" y="738"/>
                  </a:cubicBezTo>
                  <a:close/>
                  <a:moveTo>
                    <a:pt x="2546" y="0"/>
                  </a:moveTo>
                  <a:cubicBezTo>
                    <a:pt x="2337" y="0"/>
                    <a:pt x="2126" y="37"/>
                    <a:pt x="1929" y="103"/>
                  </a:cubicBezTo>
                  <a:cubicBezTo>
                    <a:pt x="1843" y="132"/>
                    <a:pt x="1759" y="167"/>
                    <a:pt x="1676" y="205"/>
                  </a:cubicBezTo>
                  <a:cubicBezTo>
                    <a:pt x="1654" y="215"/>
                    <a:pt x="1603" y="236"/>
                    <a:pt x="1605" y="236"/>
                  </a:cubicBezTo>
                  <a:cubicBezTo>
                    <a:pt x="1606" y="236"/>
                    <a:pt x="1626" y="228"/>
                    <a:pt x="1681" y="207"/>
                  </a:cubicBezTo>
                  <a:lnTo>
                    <a:pt x="1681" y="207"/>
                  </a:lnTo>
                  <a:cubicBezTo>
                    <a:pt x="1460" y="293"/>
                    <a:pt x="1246" y="397"/>
                    <a:pt x="1050" y="531"/>
                  </a:cubicBezTo>
                  <a:cubicBezTo>
                    <a:pt x="655" y="800"/>
                    <a:pt x="350" y="1151"/>
                    <a:pt x="175" y="1598"/>
                  </a:cubicBezTo>
                  <a:cubicBezTo>
                    <a:pt x="0" y="2043"/>
                    <a:pt x="10" y="2567"/>
                    <a:pt x="140" y="3024"/>
                  </a:cubicBezTo>
                  <a:cubicBezTo>
                    <a:pt x="414" y="3990"/>
                    <a:pt x="1259" y="4800"/>
                    <a:pt x="2285" y="4864"/>
                  </a:cubicBezTo>
                  <a:cubicBezTo>
                    <a:pt x="2322" y="4867"/>
                    <a:pt x="2360" y="4868"/>
                    <a:pt x="2398" y="4868"/>
                  </a:cubicBezTo>
                  <a:cubicBezTo>
                    <a:pt x="2832" y="4868"/>
                    <a:pt x="3273" y="4718"/>
                    <a:pt x="3627" y="4476"/>
                  </a:cubicBezTo>
                  <a:cubicBezTo>
                    <a:pt x="4053" y="4186"/>
                    <a:pt x="4379" y="3772"/>
                    <a:pt x="4561" y="3290"/>
                  </a:cubicBezTo>
                  <a:cubicBezTo>
                    <a:pt x="4942" y="2292"/>
                    <a:pt x="4519" y="1176"/>
                    <a:pt x="3737" y="502"/>
                  </a:cubicBezTo>
                  <a:cubicBezTo>
                    <a:pt x="3635" y="416"/>
                    <a:pt x="3530" y="334"/>
                    <a:pt x="3420" y="258"/>
                  </a:cubicBezTo>
                  <a:lnTo>
                    <a:pt x="3420" y="258"/>
                  </a:lnTo>
                  <a:cubicBezTo>
                    <a:pt x="3415" y="254"/>
                    <a:pt x="3410" y="251"/>
                    <a:pt x="3405" y="247"/>
                  </a:cubicBezTo>
                  <a:cubicBezTo>
                    <a:pt x="3403" y="246"/>
                    <a:pt x="3401" y="244"/>
                    <a:pt x="3399" y="243"/>
                  </a:cubicBezTo>
                  <a:lnTo>
                    <a:pt x="3399" y="243"/>
                  </a:lnTo>
                  <a:cubicBezTo>
                    <a:pt x="3145" y="75"/>
                    <a:pt x="2846" y="0"/>
                    <a:pt x="2546" y="0"/>
                  </a:cubicBezTo>
                  <a:close/>
                </a:path>
              </a:pathLst>
            </a:custGeom>
            <a:solidFill>
              <a:srgbClr val="0088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" name="Google Shape;113;p2"/>
          <p:cNvGrpSpPr/>
          <p:nvPr/>
        </p:nvGrpSpPr>
        <p:grpSpPr>
          <a:xfrm>
            <a:off x="4759760" y="5170725"/>
            <a:ext cx="278681" cy="282962"/>
            <a:chOff x="4051722" y="2470735"/>
            <a:chExt cx="278681" cy="282962"/>
          </a:xfrm>
        </p:grpSpPr>
        <p:sp>
          <p:nvSpPr>
            <p:cNvPr id="114" name="Google Shape;114;p2"/>
            <p:cNvSpPr/>
            <p:nvPr/>
          </p:nvSpPr>
          <p:spPr>
            <a:xfrm rot="-5400000">
              <a:off x="4071649" y="2496833"/>
              <a:ext cx="238826" cy="236432"/>
            </a:xfrm>
            <a:custGeom>
              <a:rect b="b" l="l" r="r" t="t"/>
              <a:pathLst>
                <a:path extrusionOk="0" h="4130" w="4172">
                  <a:moveTo>
                    <a:pt x="2217" y="1"/>
                  </a:moveTo>
                  <a:cubicBezTo>
                    <a:pt x="1801" y="1"/>
                    <a:pt x="1460" y="188"/>
                    <a:pt x="1460" y="188"/>
                  </a:cubicBezTo>
                  <a:cubicBezTo>
                    <a:pt x="599" y="531"/>
                    <a:pt x="0" y="1171"/>
                    <a:pt x="84" y="2155"/>
                  </a:cubicBezTo>
                  <a:cubicBezTo>
                    <a:pt x="170" y="3139"/>
                    <a:pt x="946" y="4010"/>
                    <a:pt x="1858" y="4119"/>
                  </a:cubicBezTo>
                  <a:cubicBezTo>
                    <a:pt x="1921" y="4126"/>
                    <a:pt x="1985" y="4130"/>
                    <a:pt x="2048" y="4130"/>
                  </a:cubicBezTo>
                  <a:cubicBezTo>
                    <a:pt x="2898" y="4130"/>
                    <a:pt x="3730" y="3475"/>
                    <a:pt x="3943" y="2584"/>
                  </a:cubicBezTo>
                  <a:cubicBezTo>
                    <a:pt x="4171" y="1626"/>
                    <a:pt x="3657" y="727"/>
                    <a:pt x="2882" y="198"/>
                  </a:cubicBezTo>
                  <a:cubicBezTo>
                    <a:pt x="2664" y="50"/>
                    <a:pt x="2431" y="1"/>
                    <a:pt x="2217" y="1"/>
                  </a:cubicBezTo>
                  <a:close/>
                </a:path>
              </a:pathLst>
            </a:custGeom>
            <a:solidFill>
              <a:srgbClr val="8FD4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 rot="-5400000">
              <a:off x="4049581" y="2472876"/>
              <a:ext cx="282962" cy="278681"/>
            </a:xfrm>
            <a:custGeom>
              <a:rect b="b" l="l" r="r" t="t"/>
              <a:pathLst>
                <a:path extrusionOk="0" h="4868" w="4943">
                  <a:moveTo>
                    <a:pt x="1894" y="912"/>
                  </a:moveTo>
                  <a:cubicBezTo>
                    <a:pt x="1888" y="914"/>
                    <a:pt x="1868" y="922"/>
                    <a:pt x="1855" y="928"/>
                  </a:cubicBezTo>
                  <a:lnTo>
                    <a:pt x="1855" y="928"/>
                  </a:lnTo>
                  <a:cubicBezTo>
                    <a:pt x="1868" y="922"/>
                    <a:pt x="1881" y="917"/>
                    <a:pt x="1894" y="912"/>
                  </a:cubicBezTo>
                  <a:close/>
                  <a:moveTo>
                    <a:pt x="1073" y="1485"/>
                  </a:moveTo>
                  <a:cubicBezTo>
                    <a:pt x="1073" y="1485"/>
                    <a:pt x="1066" y="1493"/>
                    <a:pt x="1058" y="1503"/>
                  </a:cubicBezTo>
                  <a:lnTo>
                    <a:pt x="1058" y="1503"/>
                  </a:lnTo>
                  <a:cubicBezTo>
                    <a:pt x="1063" y="1497"/>
                    <a:pt x="1068" y="1491"/>
                    <a:pt x="1073" y="1485"/>
                  </a:cubicBezTo>
                  <a:close/>
                  <a:moveTo>
                    <a:pt x="3821" y="1814"/>
                  </a:moveTo>
                  <a:lnTo>
                    <a:pt x="3821" y="1814"/>
                  </a:lnTo>
                  <a:cubicBezTo>
                    <a:pt x="3828" y="1821"/>
                    <a:pt x="3835" y="1840"/>
                    <a:pt x="3841" y="1859"/>
                  </a:cubicBezTo>
                  <a:lnTo>
                    <a:pt x="3841" y="1859"/>
                  </a:lnTo>
                  <a:cubicBezTo>
                    <a:pt x="3834" y="1844"/>
                    <a:pt x="3821" y="1815"/>
                    <a:pt x="3821" y="1814"/>
                  </a:cubicBezTo>
                  <a:close/>
                  <a:moveTo>
                    <a:pt x="3954" y="2709"/>
                  </a:moveTo>
                  <a:lnTo>
                    <a:pt x="3954" y="2709"/>
                  </a:lnTo>
                  <a:cubicBezTo>
                    <a:pt x="3953" y="2714"/>
                    <a:pt x="3952" y="2719"/>
                    <a:pt x="3951" y="2724"/>
                  </a:cubicBezTo>
                  <a:lnTo>
                    <a:pt x="3951" y="2724"/>
                  </a:lnTo>
                  <a:cubicBezTo>
                    <a:pt x="3952" y="2720"/>
                    <a:pt x="3953" y="2715"/>
                    <a:pt x="3954" y="2709"/>
                  </a:cubicBezTo>
                  <a:close/>
                  <a:moveTo>
                    <a:pt x="1154" y="3449"/>
                  </a:moveTo>
                  <a:cubicBezTo>
                    <a:pt x="1154" y="3449"/>
                    <a:pt x="1176" y="3478"/>
                    <a:pt x="1185" y="3490"/>
                  </a:cubicBezTo>
                  <a:lnTo>
                    <a:pt x="1185" y="3490"/>
                  </a:lnTo>
                  <a:cubicBezTo>
                    <a:pt x="1171" y="3475"/>
                    <a:pt x="1154" y="3457"/>
                    <a:pt x="1154" y="3449"/>
                  </a:cubicBezTo>
                  <a:close/>
                  <a:moveTo>
                    <a:pt x="3628" y="3479"/>
                  </a:moveTo>
                  <a:cubicBezTo>
                    <a:pt x="3622" y="3487"/>
                    <a:pt x="3609" y="3504"/>
                    <a:pt x="3609" y="3504"/>
                  </a:cubicBezTo>
                  <a:cubicBezTo>
                    <a:pt x="3609" y="3504"/>
                    <a:pt x="3614" y="3498"/>
                    <a:pt x="3628" y="3479"/>
                  </a:cubicBezTo>
                  <a:close/>
                  <a:moveTo>
                    <a:pt x="3336" y="3779"/>
                  </a:moveTo>
                  <a:cubicBezTo>
                    <a:pt x="3335" y="3779"/>
                    <a:pt x="3334" y="3780"/>
                    <a:pt x="3334" y="3780"/>
                  </a:cubicBezTo>
                  <a:lnTo>
                    <a:pt x="3334" y="3780"/>
                  </a:lnTo>
                  <a:cubicBezTo>
                    <a:pt x="3335" y="3779"/>
                    <a:pt x="3336" y="3779"/>
                    <a:pt x="3336" y="3779"/>
                  </a:cubicBezTo>
                  <a:close/>
                  <a:moveTo>
                    <a:pt x="3309" y="3799"/>
                  </a:moveTo>
                  <a:lnTo>
                    <a:pt x="3309" y="3799"/>
                  </a:lnTo>
                  <a:cubicBezTo>
                    <a:pt x="3307" y="3800"/>
                    <a:pt x="3306" y="3801"/>
                    <a:pt x="3305" y="3802"/>
                  </a:cubicBezTo>
                  <a:cubicBezTo>
                    <a:pt x="3295" y="3810"/>
                    <a:pt x="3291" y="3814"/>
                    <a:pt x="3291" y="3814"/>
                  </a:cubicBezTo>
                  <a:cubicBezTo>
                    <a:pt x="3291" y="3814"/>
                    <a:pt x="3299" y="3807"/>
                    <a:pt x="3309" y="3799"/>
                  </a:cubicBezTo>
                  <a:close/>
                  <a:moveTo>
                    <a:pt x="2586" y="4117"/>
                  </a:moveTo>
                  <a:cubicBezTo>
                    <a:pt x="2587" y="4117"/>
                    <a:pt x="2580" y="4118"/>
                    <a:pt x="2563" y="4120"/>
                  </a:cubicBezTo>
                  <a:lnTo>
                    <a:pt x="2563" y="4120"/>
                  </a:lnTo>
                  <a:cubicBezTo>
                    <a:pt x="2575" y="4118"/>
                    <a:pt x="2586" y="4117"/>
                    <a:pt x="2586" y="4117"/>
                  </a:cubicBezTo>
                  <a:close/>
                  <a:moveTo>
                    <a:pt x="2541" y="4123"/>
                  </a:moveTo>
                  <a:cubicBezTo>
                    <a:pt x="2536" y="4123"/>
                    <a:pt x="2531" y="4124"/>
                    <a:pt x="2527" y="4125"/>
                  </a:cubicBezTo>
                  <a:cubicBezTo>
                    <a:pt x="2530" y="4124"/>
                    <a:pt x="2535" y="4124"/>
                    <a:pt x="2541" y="4123"/>
                  </a:cubicBezTo>
                  <a:close/>
                  <a:moveTo>
                    <a:pt x="2549" y="738"/>
                  </a:moveTo>
                  <a:cubicBezTo>
                    <a:pt x="2592" y="738"/>
                    <a:pt x="2634" y="740"/>
                    <a:pt x="2677" y="744"/>
                  </a:cubicBezTo>
                  <a:lnTo>
                    <a:pt x="2677" y="744"/>
                  </a:lnTo>
                  <a:cubicBezTo>
                    <a:pt x="2685" y="745"/>
                    <a:pt x="2693" y="746"/>
                    <a:pt x="2700" y="748"/>
                  </a:cubicBezTo>
                  <a:cubicBezTo>
                    <a:pt x="2730" y="753"/>
                    <a:pt x="2759" y="760"/>
                    <a:pt x="2789" y="768"/>
                  </a:cubicBezTo>
                  <a:cubicBezTo>
                    <a:pt x="2816" y="775"/>
                    <a:pt x="2842" y="784"/>
                    <a:pt x="2868" y="793"/>
                  </a:cubicBezTo>
                  <a:cubicBezTo>
                    <a:pt x="2874" y="795"/>
                    <a:pt x="2880" y="798"/>
                    <a:pt x="2886" y="800"/>
                  </a:cubicBezTo>
                  <a:lnTo>
                    <a:pt x="2886" y="800"/>
                  </a:lnTo>
                  <a:cubicBezTo>
                    <a:pt x="2927" y="820"/>
                    <a:pt x="2967" y="843"/>
                    <a:pt x="3006" y="867"/>
                  </a:cubicBezTo>
                  <a:lnTo>
                    <a:pt x="3006" y="867"/>
                  </a:lnTo>
                  <a:cubicBezTo>
                    <a:pt x="3014" y="874"/>
                    <a:pt x="3022" y="880"/>
                    <a:pt x="3031" y="886"/>
                  </a:cubicBezTo>
                  <a:cubicBezTo>
                    <a:pt x="3053" y="901"/>
                    <a:pt x="3076" y="917"/>
                    <a:pt x="3098" y="932"/>
                  </a:cubicBezTo>
                  <a:cubicBezTo>
                    <a:pt x="3112" y="942"/>
                    <a:pt x="3147" y="971"/>
                    <a:pt x="3147" y="971"/>
                  </a:cubicBezTo>
                  <a:cubicBezTo>
                    <a:pt x="3147" y="971"/>
                    <a:pt x="3140" y="965"/>
                    <a:pt x="3120" y="948"/>
                  </a:cubicBezTo>
                  <a:lnTo>
                    <a:pt x="3120" y="948"/>
                  </a:lnTo>
                  <a:cubicBezTo>
                    <a:pt x="3159" y="981"/>
                    <a:pt x="3198" y="1011"/>
                    <a:pt x="3237" y="1045"/>
                  </a:cubicBezTo>
                  <a:cubicBezTo>
                    <a:pt x="3320" y="1118"/>
                    <a:pt x="3398" y="1196"/>
                    <a:pt x="3473" y="1278"/>
                  </a:cubicBezTo>
                  <a:cubicBezTo>
                    <a:pt x="3506" y="1315"/>
                    <a:pt x="3538" y="1353"/>
                    <a:pt x="3569" y="1393"/>
                  </a:cubicBezTo>
                  <a:cubicBezTo>
                    <a:pt x="3569" y="1393"/>
                    <a:pt x="3569" y="1393"/>
                    <a:pt x="3569" y="1394"/>
                  </a:cubicBezTo>
                  <a:lnTo>
                    <a:pt x="3569" y="1394"/>
                  </a:lnTo>
                  <a:cubicBezTo>
                    <a:pt x="3570" y="1395"/>
                    <a:pt x="3571" y="1396"/>
                    <a:pt x="3572" y="1397"/>
                  </a:cubicBezTo>
                  <a:cubicBezTo>
                    <a:pt x="3590" y="1421"/>
                    <a:pt x="3607" y="1445"/>
                    <a:pt x="3624" y="1470"/>
                  </a:cubicBezTo>
                  <a:cubicBezTo>
                    <a:pt x="3683" y="1557"/>
                    <a:pt x="3737" y="1648"/>
                    <a:pt x="3785" y="1742"/>
                  </a:cubicBezTo>
                  <a:cubicBezTo>
                    <a:pt x="3797" y="1765"/>
                    <a:pt x="3807" y="1789"/>
                    <a:pt x="3819" y="1812"/>
                  </a:cubicBezTo>
                  <a:cubicBezTo>
                    <a:pt x="3825" y="1825"/>
                    <a:pt x="3830" y="1837"/>
                    <a:pt x="3835" y="1848"/>
                  </a:cubicBezTo>
                  <a:cubicBezTo>
                    <a:pt x="3838" y="1854"/>
                    <a:pt x="3840" y="1859"/>
                    <a:pt x="3842" y="1862"/>
                  </a:cubicBezTo>
                  <a:lnTo>
                    <a:pt x="3842" y="1862"/>
                  </a:lnTo>
                  <a:cubicBezTo>
                    <a:pt x="3845" y="1872"/>
                    <a:pt x="3847" y="1882"/>
                    <a:pt x="3849" y="1888"/>
                  </a:cubicBezTo>
                  <a:cubicBezTo>
                    <a:pt x="3860" y="1914"/>
                    <a:pt x="3869" y="1943"/>
                    <a:pt x="3878" y="1971"/>
                  </a:cubicBezTo>
                  <a:cubicBezTo>
                    <a:pt x="3911" y="2073"/>
                    <a:pt x="3937" y="2179"/>
                    <a:pt x="3954" y="2286"/>
                  </a:cubicBezTo>
                  <a:cubicBezTo>
                    <a:pt x="3954" y="2286"/>
                    <a:pt x="3954" y="2286"/>
                    <a:pt x="3954" y="2286"/>
                  </a:cubicBezTo>
                  <a:lnTo>
                    <a:pt x="3954" y="2286"/>
                  </a:lnTo>
                  <a:cubicBezTo>
                    <a:pt x="3956" y="2309"/>
                    <a:pt x="3958" y="2333"/>
                    <a:pt x="3960" y="2355"/>
                  </a:cubicBezTo>
                  <a:cubicBezTo>
                    <a:pt x="3963" y="2411"/>
                    <a:pt x="3965" y="2468"/>
                    <a:pt x="3964" y="2524"/>
                  </a:cubicBezTo>
                  <a:cubicBezTo>
                    <a:pt x="3963" y="2579"/>
                    <a:pt x="3960" y="2632"/>
                    <a:pt x="3955" y="2687"/>
                  </a:cubicBezTo>
                  <a:cubicBezTo>
                    <a:pt x="3955" y="2688"/>
                    <a:pt x="3955" y="2690"/>
                    <a:pt x="3955" y="2691"/>
                  </a:cubicBezTo>
                  <a:lnTo>
                    <a:pt x="3955" y="2691"/>
                  </a:lnTo>
                  <a:cubicBezTo>
                    <a:pt x="3950" y="2718"/>
                    <a:pt x="3946" y="2745"/>
                    <a:pt x="3941" y="2773"/>
                  </a:cubicBezTo>
                  <a:cubicBezTo>
                    <a:pt x="3919" y="2880"/>
                    <a:pt x="3891" y="2984"/>
                    <a:pt x="3852" y="3085"/>
                  </a:cubicBezTo>
                  <a:cubicBezTo>
                    <a:pt x="3851" y="3090"/>
                    <a:pt x="3845" y="3102"/>
                    <a:pt x="3840" y="3115"/>
                  </a:cubicBezTo>
                  <a:lnTo>
                    <a:pt x="3840" y="3115"/>
                  </a:lnTo>
                  <a:cubicBezTo>
                    <a:pt x="3834" y="3130"/>
                    <a:pt x="3825" y="3150"/>
                    <a:pt x="3822" y="3155"/>
                  </a:cubicBezTo>
                  <a:cubicBezTo>
                    <a:pt x="3799" y="3204"/>
                    <a:pt x="3773" y="3251"/>
                    <a:pt x="3747" y="3298"/>
                  </a:cubicBezTo>
                  <a:cubicBezTo>
                    <a:pt x="3723" y="3338"/>
                    <a:pt x="3698" y="3379"/>
                    <a:pt x="3671" y="3418"/>
                  </a:cubicBezTo>
                  <a:cubicBezTo>
                    <a:pt x="3659" y="3436"/>
                    <a:pt x="3647" y="3454"/>
                    <a:pt x="3634" y="3472"/>
                  </a:cubicBezTo>
                  <a:lnTo>
                    <a:pt x="3634" y="3472"/>
                  </a:lnTo>
                  <a:cubicBezTo>
                    <a:pt x="3629" y="3477"/>
                    <a:pt x="3625" y="3483"/>
                    <a:pt x="3622" y="3486"/>
                  </a:cubicBezTo>
                  <a:cubicBezTo>
                    <a:pt x="3557" y="3566"/>
                    <a:pt x="3486" y="3641"/>
                    <a:pt x="3411" y="3711"/>
                  </a:cubicBezTo>
                  <a:cubicBezTo>
                    <a:pt x="3383" y="3737"/>
                    <a:pt x="3354" y="3761"/>
                    <a:pt x="3325" y="3786"/>
                  </a:cubicBezTo>
                  <a:lnTo>
                    <a:pt x="3325" y="3786"/>
                  </a:lnTo>
                  <a:cubicBezTo>
                    <a:pt x="3318" y="3790"/>
                    <a:pt x="3312" y="3795"/>
                    <a:pt x="3306" y="3801"/>
                  </a:cubicBezTo>
                  <a:cubicBezTo>
                    <a:pt x="3284" y="3817"/>
                    <a:pt x="3260" y="3833"/>
                    <a:pt x="3238" y="3849"/>
                  </a:cubicBezTo>
                  <a:cubicBezTo>
                    <a:pt x="3154" y="3906"/>
                    <a:pt x="3066" y="3956"/>
                    <a:pt x="2975" y="3998"/>
                  </a:cubicBezTo>
                  <a:cubicBezTo>
                    <a:pt x="2956" y="4008"/>
                    <a:pt x="2932" y="4014"/>
                    <a:pt x="2913" y="4026"/>
                  </a:cubicBezTo>
                  <a:lnTo>
                    <a:pt x="2913" y="4026"/>
                  </a:lnTo>
                  <a:cubicBezTo>
                    <a:pt x="2912" y="4026"/>
                    <a:pt x="2912" y="4026"/>
                    <a:pt x="2912" y="4026"/>
                  </a:cubicBezTo>
                  <a:cubicBezTo>
                    <a:pt x="2866" y="4043"/>
                    <a:pt x="2820" y="4058"/>
                    <a:pt x="2774" y="4072"/>
                  </a:cubicBezTo>
                  <a:cubicBezTo>
                    <a:pt x="2727" y="4086"/>
                    <a:pt x="2680" y="4096"/>
                    <a:pt x="2633" y="4107"/>
                  </a:cubicBezTo>
                  <a:cubicBezTo>
                    <a:pt x="2610" y="4111"/>
                    <a:pt x="2586" y="4116"/>
                    <a:pt x="2563" y="4120"/>
                  </a:cubicBezTo>
                  <a:cubicBezTo>
                    <a:pt x="2563" y="4120"/>
                    <a:pt x="2563" y="4120"/>
                    <a:pt x="2563" y="4120"/>
                  </a:cubicBezTo>
                  <a:lnTo>
                    <a:pt x="2563" y="4120"/>
                  </a:lnTo>
                  <a:cubicBezTo>
                    <a:pt x="2560" y="4120"/>
                    <a:pt x="2557" y="4120"/>
                    <a:pt x="2553" y="4121"/>
                  </a:cubicBezTo>
                  <a:lnTo>
                    <a:pt x="2553" y="4121"/>
                  </a:lnTo>
                  <a:cubicBezTo>
                    <a:pt x="2498" y="4127"/>
                    <a:pt x="2442" y="4129"/>
                    <a:pt x="2386" y="4129"/>
                  </a:cubicBezTo>
                  <a:cubicBezTo>
                    <a:pt x="2346" y="4129"/>
                    <a:pt x="2306" y="4128"/>
                    <a:pt x="2265" y="4125"/>
                  </a:cubicBezTo>
                  <a:cubicBezTo>
                    <a:pt x="2247" y="4123"/>
                    <a:pt x="2227" y="4121"/>
                    <a:pt x="2208" y="4119"/>
                  </a:cubicBezTo>
                  <a:lnTo>
                    <a:pt x="2208" y="4119"/>
                  </a:lnTo>
                  <a:cubicBezTo>
                    <a:pt x="2158" y="4111"/>
                    <a:pt x="2109" y="4099"/>
                    <a:pt x="2060" y="4087"/>
                  </a:cubicBezTo>
                  <a:cubicBezTo>
                    <a:pt x="2013" y="4074"/>
                    <a:pt x="1967" y="4060"/>
                    <a:pt x="1921" y="4044"/>
                  </a:cubicBezTo>
                  <a:cubicBezTo>
                    <a:pt x="1905" y="4038"/>
                    <a:pt x="1890" y="4033"/>
                    <a:pt x="1875" y="4027"/>
                  </a:cubicBezTo>
                  <a:lnTo>
                    <a:pt x="1875" y="4027"/>
                  </a:lnTo>
                  <a:cubicBezTo>
                    <a:pt x="1868" y="4024"/>
                    <a:pt x="1861" y="4020"/>
                    <a:pt x="1857" y="4019"/>
                  </a:cubicBezTo>
                  <a:cubicBezTo>
                    <a:pt x="1765" y="3976"/>
                    <a:pt x="1677" y="3927"/>
                    <a:pt x="1592" y="3870"/>
                  </a:cubicBezTo>
                  <a:cubicBezTo>
                    <a:pt x="1572" y="3856"/>
                    <a:pt x="1552" y="3843"/>
                    <a:pt x="1532" y="3829"/>
                  </a:cubicBezTo>
                  <a:cubicBezTo>
                    <a:pt x="1526" y="3825"/>
                    <a:pt x="1521" y="3821"/>
                    <a:pt x="1516" y="3817"/>
                  </a:cubicBezTo>
                  <a:lnTo>
                    <a:pt x="1516" y="3817"/>
                  </a:lnTo>
                  <a:cubicBezTo>
                    <a:pt x="1480" y="3788"/>
                    <a:pt x="1445" y="3759"/>
                    <a:pt x="1411" y="3727"/>
                  </a:cubicBezTo>
                  <a:cubicBezTo>
                    <a:pt x="1336" y="3659"/>
                    <a:pt x="1267" y="3586"/>
                    <a:pt x="1202" y="3509"/>
                  </a:cubicBezTo>
                  <a:cubicBezTo>
                    <a:pt x="1200" y="3506"/>
                    <a:pt x="1194" y="3500"/>
                    <a:pt x="1187" y="3493"/>
                  </a:cubicBezTo>
                  <a:lnTo>
                    <a:pt x="1187" y="3493"/>
                  </a:lnTo>
                  <a:cubicBezTo>
                    <a:pt x="1186" y="3490"/>
                    <a:pt x="1183" y="3486"/>
                    <a:pt x="1178" y="3479"/>
                  </a:cubicBezTo>
                  <a:cubicBezTo>
                    <a:pt x="1170" y="3468"/>
                    <a:pt x="1163" y="3458"/>
                    <a:pt x="1155" y="3448"/>
                  </a:cubicBezTo>
                  <a:cubicBezTo>
                    <a:pt x="1125" y="3406"/>
                    <a:pt x="1098" y="3364"/>
                    <a:pt x="1070" y="3320"/>
                  </a:cubicBezTo>
                  <a:cubicBezTo>
                    <a:pt x="1016" y="3233"/>
                    <a:pt x="968" y="3141"/>
                    <a:pt x="925" y="3048"/>
                  </a:cubicBezTo>
                  <a:lnTo>
                    <a:pt x="925" y="3048"/>
                  </a:lnTo>
                  <a:cubicBezTo>
                    <a:pt x="924" y="3045"/>
                    <a:pt x="923" y="3043"/>
                    <a:pt x="922" y="3040"/>
                  </a:cubicBezTo>
                  <a:cubicBezTo>
                    <a:pt x="912" y="3015"/>
                    <a:pt x="903" y="2992"/>
                    <a:pt x="895" y="2967"/>
                  </a:cubicBezTo>
                  <a:cubicBezTo>
                    <a:pt x="877" y="2915"/>
                    <a:pt x="861" y="2862"/>
                    <a:pt x="846" y="2809"/>
                  </a:cubicBezTo>
                  <a:cubicBezTo>
                    <a:pt x="832" y="2762"/>
                    <a:pt x="821" y="2714"/>
                    <a:pt x="813" y="2667"/>
                  </a:cubicBezTo>
                  <a:cubicBezTo>
                    <a:pt x="807" y="2642"/>
                    <a:pt x="802" y="2616"/>
                    <a:pt x="798" y="2591"/>
                  </a:cubicBezTo>
                  <a:cubicBezTo>
                    <a:pt x="798" y="2589"/>
                    <a:pt x="797" y="2588"/>
                    <a:pt x="797" y="2586"/>
                  </a:cubicBezTo>
                  <a:lnTo>
                    <a:pt x="797" y="2586"/>
                  </a:lnTo>
                  <a:cubicBezTo>
                    <a:pt x="797" y="2585"/>
                    <a:pt x="797" y="2583"/>
                    <a:pt x="797" y="2582"/>
                  </a:cubicBezTo>
                  <a:cubicBezTo>
                    <a:pt x="785" y="2475"/>
                    <a:pt x="781" y="2369"/>
                    <a:pt x="784" y="2262"/>
                  </a:cubicBezTo>
                  <a:cubicBezTo>
                    <a:pt x="786" y="2218"/>
                    <a:pt x="790" y="2174"/>
                    <a:pt x="794" y="2129"/>
                  </a:cubicBezTo>
                  <a:lnTo>
                    <a:pt x="794" y="2129"/>
                  </a:lnTo>
                  <a:cubicBezTo>
                    <a:pt x="798" y="2105"/>
                    <a:pt x="803" y="2081"/>
                    <a:pt x="809" y="2055"/>
                  </a:cubicBezTo>
                  <a:cubicBezTo>
                    <a:pt x="828" y="1968"/>
                    <a:pt x="853" y="1884"/>
                    <a:pt x="884" y="1800"/>
                  </a:cubicBezTo>
                  <a:lnTo>
                    <a:pt x="884" y="1800"/>
                  </a:lnTo>
                  <a:cubicBezTo>
                    <a:pt x="884" y="1799"/>
                    <a:pt x="885" y="1798"/>
                    <a:pt x="885" y="1797"/>
                  </a:cubicBezTo>
                  <a:cubicBezTo>
                    <a:pt x="895" y="1777"/>
                    <a:pt x="905" y="1757"/>
                    <a:pt x="915" y="1737"/>
                  </a:cubicBezTo>
                  <a:cubicBezTo>
                    <a:pt x="934" y="1698"/>
                    <a:pt x="957" y="1659"/>
                    <a:pt x="980" y="1621"/>
                  </a:cubicBezTo>
                  <a:cubicBezTo>
                    <a:pt x="1002" y="1586"/>
                    <a:pt x="1025" y="1551"/>
                    <a:pt x="1050" y="1516"/>
                  </a:cubicBezTo>
                  <a:lnTo>
                    <a:pt x="1050" y="1516"/>
                  </a:lnTo>
                  <a:cubicBezTo>
                    <a:pt x="1065" y="1499"/>
                    <a:pt x="1080" y="1480"/>
                    <a:pt x="1094" y="1463"/>
                  </a:cubicBezTo>
                  <a:cubicBezTo>
                    <a:pt x="1155" y="1394"/>
                    <a:pt x="1221" y="1328"/>
                    <a:pt x="1292" y="1268"/>
                  </a:cubicBezTo>
                  <a:cubicBezTo>
                    <a:pt x="1307" y="1254"/>
                    <a:pt x="1322" y="1241"/>
                    <a:pt x="1338" y="1230"/>
                  </a:cubicBezTo>
                  <a:cubicBezTo>
                    <a:pt x="1340" y="1227"/>
                    <a:pt x="1343" y="1225"/>
                    <a:pt x="1346" y="1223"/>
                  </a:cubicBezTo>
                  <a:lnTo>
                    <a:pt x="1346" y="1223"/>
                  </a:lnTo>
                  <a:cubicBezTo>
                    <a:pt x="1380" y="1198"/>
                    <a:pt x="1415" y="1173"/>
                    <a:pt x="1451" y="1149"/>
                  </a:cubicBezTo>
                  <a:cubicBezTo>
                    <a:pt x="1531" y="1096"/>
                    <a:pt x="1613" y="1048"/>
                    <a:pt x="1697" y="1005"/>
                  </a:cubicBezTo>
                  <a:cubicBezTo>
                    <a:pt x="1741" y="982"/>
                    <a:pt x="1784" y="961"/>
                    <a:pt x="1829" y="941"/>
                  </a:cubicBezTo>
                  <a:cubicBezTo>
                    <a:pt x="1837" y="937"/>
                    <a:pt x="1844" y="933"/>
                    <a:pt x="1852" y="929"/>
                  </a:cubicBezTo>
                  <a:lnTo>
                    <a:pt x="1852" y="929"/>
                  </a:lnTo>
                  <a:cubicBezTo>
                    <a:pt x="1854" y="928"/>
                    <a:pt x="1857" y="927"/>
                    <a:pt x="1860" y="926"/>
                  </a:cubicBezTo>
                  <a:cubicBezTo>
                    <a:pt x="1887" y="915"/>
                    <a:pt x="1913" y="904"/>
                    <a:pt x="1939" y="894"/>
                  </a:cubicBezTo>
                  <a:cubicBezTo>
                    <a:pt x="1973" y="879"/>
                    <a:pt x="2005" y="863"/>
                    <a:pt x="2038" y="848"/>
                  </a:cubicBezTo>
                  <a:cubicBezTo>
                    <a:pt x="2040" y="847"/>
                    <a:pt x="2042" y="846"/>
                    <a:pt x="2045" y="845"/>
                  </a:cubicBezTo>
                  <a:lnTo>
                    <a:pt x="2045" y="845"/>
                  </a:lnTo>
                  <a:cubicBezTo>
                    <a:pt x="2067" y="836"/>
                    <a:pt x="2090" y="828"/>
                    <a:pt x="2113" y="820"/>
                  </a:cubicBezTo>
                  <a:cubicBezTo>
                    <a:pt x="2190" y="793"/>
                    <a:pt x="2269" y="772"/>
                    <a:pt x="2349" y="756"/>
                  </a:cubicBezTo>
                  <a:cubicBezTo>
                    <a:pt x="2368" y="752"/>
                    <a:pt x="2387" y="749"/>
                    <a:pt x="2406" y="745"/>
                  </a:cubicBezTo>
                  <a:cubicBezTo>
                    <a:pt x="2407" y="745"/>
                    <a:pt x="2407" y="745"/>
                    <a:pt x="2408" y="745"/>
                  </a:cubicBezTo>
                  <a:lnTo>
                    <a:pt x="2408" y="745"/>
                  </a:lnTo>
                  <a:cubicBezTo>
                    <a:pt x="2455" y="741"/>
                    <a:pt x="2501" y="738"/>
                    <a:pt x="2549" y="738"/>
                  </a:cubicBezTo>
                  <a:close/>
                  <a:moveTo>
                    <a:pt x="2546" y="0"/>
                  </a:moveTo>
                  <a:cubicBezTo>
                    <a:pt x="2337" y="0"/>
                    <a:pt x="2126" y="37"/>
                    <a:pt x="1929" y="103"/>
                  </a:cubicBezTo>
                  <a:cubicBezTo>
                    <a:pt x="1843" y="132"/>
                    <a:pt x="1759" y="167"/>
                    <a:pt x="1676" y="205"/>
                  </a:cubicBezTo>
                  <a:cubicBezTo>
                    <a:pt x="1654" y="215"/>
                    <a:pt x="1603" y="236"/>
                    <a:pt x="1605" y="236"/>
                  </a:cubicBezTo>
                  <a:cubicBezTo>
                    <a:pt x="1606" y="236"/>
                    <a:pt x="1626" y="228"/>
                    <a:pt x="1681" y="207"/>
                  </a:cubicBezTo>
                  <a:lnTo>
                    <a:pt x="1681" y="207"/>
                  </a:lnTo>
                  <a:cubicBezTo>
                    <a:pt x="1460" y="293"/>
                    <a:pt x="1246" y="397"/>
                    <a:pt x="1050" y="531"/>
                  </a:cubicBezTo>
                  <a:cubicBezTo>
                    <a:pt x="655" y="800"/>
                    <a:pt x="350" y="1151"/>
                    <a:pt x="175" y="1598"/>
                  </a:cubicBezTo>
                  <a:cubicBezTo>
                    <a:pt x="0" y="2043"/>
                    <a:pt x="10" y="2567"/>
                    <a:pt x="140" y="3024"/>
                  </a:cubicBezTo>
                  <a:cubicBezTo>
                    <a:pt x="414" y="3990"/>
                    <a:pt x="1259" y="4800"/>
                    <a:pt x="2285" y="4864"/>
                  </a:cubicBezTo>
                  <a:cubicBezTo>
                    <a:pt x="2322" y="4867"/>
                    <a:pt x="2360" y="4868"/>
                    <a:pt x="2398" y="4868"/>
                  </a:cubicBezTo>
                  <a:cubicBezTo>
                    <a:pt x="2832" y="4868"/>
                    <a:pt x="3273" y="4718"/>
                    <a:pt x="3627" y="4476"/>
                  </a:cubicBezTo>
                  <a:cubicBezTo>
                    <a:pt x="4053" y="4186"/>
                    <a:pt x="4379" y="3772"/>
                    <a:pt x="4561" y="3290"/>
                  </a:cubicBezTo>
                  <a:cubicBezTo>
                    <a:pt x="4942" y="2292"/>
                    <a:pt x="4519" y="1176"/>
                    <a:pt x="3737" y="502"/>
                  </a:cubicBezTo>
                  <a:cubicBezTo>
                    <a:pt x="3635" y="416"/>
                    <a:pt x="3530" y="334"/>
                    <a:pt x="3420" y="258"/>
                  </a:cubicBezTo>
                  <a:lnTo>
                    <a:pt x="3420" y="258"/>
                  </a:lnTo>
                  <a:cubicBezTo>
                    <a:pt x="3415" y="254"/>
                    <a:pt x="3410" y="251"/>
                    <a:pt x="3405" y="247"/>
                  </a:cubicBezTo>
                  <a:cubicBezTo>
                    <a:pt x="3403" y="246"/>
                    <a:pt x="3401" y="244"/>
                    <a:pt x="3399" y="243"/>
                  </a:cubicBezTo>
                  <a:lnTo>
                    <a:pt x="3399" y="243"/>
                  </a:lnTo>
                  <a:cubicBezTo>
                    <a:pt x="3145" y="75"/>
                    <a:pt x="2846" y="0"/>
                    <a:pt x="2546" y="0"/>
                  </a:cubicBezTo>
                  <a:close/>
                </a:path>
              </a:pathLst>
            </a:custGeom>
            <a:solidFill>
              <a:srgbClr val="0088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2"/>
          <p:cNvSpPr/>
          <p:nvPr/>
        </p:nvSpPr>
        <p:spPr>
          <a:xfrm>
            <a:off x="984615" y="2300292"/>
            <a:ext cx="3403271" cy="1017439"/>
          </a:xfrm>
          <a:custGeom>
            <a:rect b="b" l="l" r="r" t="t"/>
            <a:pathLst>
              <a:path extrusionOk="0" h="43185" w="83235">
                <a:moveTo>
                  <a:pt x="6082" y="1906"/>
                </a:moveTo>
                <a:cubicBezTo>
                  <a:pt x="3753" y="3460"/>
                  <a:pt x="-795" y="9247"/>
                  <a:pt x="2004" y="9247"/>
                </a:cubicBezTo>
                <a:cubicBezTo>
                  <a:pt x="5702" y="9247"/>
                  <a:pt x="7543" y="4095"/>
                  <a:pt x="10976" y="2722"/>
                </a:cubicBezTo>
                <a:cubicBezTo>
                  <a:pt x="16920" y="344"/>
                  <a:pt x="23741" y="1498"/>
                  <a:pt x="30143" y="1498"/>
                </a:cubicBezTo>
                <a:cubicBezTo>
                  <a:pt x="45649" y="1498"/>
                  <a:pt x="62234" y="-2625"/>
                  <a:pt x="76633" y="3130"/>
                </a:cubicBezTo>
                <a:cubicBezTo>
                  <a:pt x="83890" y="6031"/>
                  <a:pt x="83830" y="18386"/>
                  <a:pt x="81935" y="25967"/>
                </a:cubicBezTo>
                <a:cubicBezTo>
                  <a:pt x="80823" y="30416"/>
                  <a:pt x="83181" y="37373"/>
                  <a:pt x="79080" y="39425"/>
                </a:cubicBezTo>
                <a:cubicBezTo>
                  <a:pt x="68580" y="44678"/>
                  <a:pt x="55750" y="42687"/>
                  <a:pt x="44009" y="42687"/>
                </a:cubicBezTo>
                <a:cubicBezTo>
                  <a:pt x="31294" y="42687"/>
                  <a:pt x="17453" y="44298"/>
                  <a:pt x="6082" y="38609"/>
                </a:cubicBezTo>
                <a:cubicBezTo>
                  <a:pt x="2863" y="36999"/>
                  <a:pt x="4341" y="31593"/>
                  <a:pt x="4043" y="28006"/>
                </a:cubicBezTo>
                <a:cubicBezTo>
                  <a:pt x="3689" y="23752"/>
                  <a:pt x="2004" y="19632"/>
                  <a:pt x="2004" y="15364"/>
                </a:cubicBezTo>
                <a:cubicBezTo>
                  <a:pt x="2004" y="13576"/>
                  <a:pt x="2820" y="11850"/>
                  <a:pt x="2820" y="10062"/>
                </a:cubicBezTo>
                <a:cubicBezTo>
                  <a:pt x="2820" y="9202"/>
                  <a:pt x="4496" y="7616"/>
                  <a:pt x="3636" y="7616"/>
                </a:cubicBezTo>
                <a:cubicBezTo>
                  <a:pt x="-62" y="7616"/>
                  <a:pt x="373" y="14521"/>
                  <a:pt x="373" y="18219"/>
                </a:cubicBezTo>
                <a:cubicBezTo>
                  <a:pt x="373" y="24103"/>
                  <a:pt x="-1120" y="31048"/>
                  <a:pt x="2412" y="35754"/>
                </a:cubicBezTo>
                <a:cubicBezTo>
                  <a:pt x="5594" y="39994"/>
                  <a:pt x="13069" y="35004"/>
                  <a:pt x="18317" y="35754"/>
                </a:cubicBezTo>
                <a:cubicBezTo>
                  <a:pt x="32043" y="37716"/>
                  <a:pt x="46047" y="36162"/>
                  <a:pt x="59913" y="36162"/>
                </a:cubicBezTo>
                <a:cubicBezTo>
                  <a:pt x="65760" y="36162"/>
                  <a:pt x="71602" y="35754"/>
                  <a:pt x="77449" y="35754"/>
                </a:cubicBezTo>
                <a:cubicBezTo>
                  <a:pt x="78680" y="35754"/>
                  <a:pt x="81508" y="34994"/>
                  <a:pt x="81119" y="36162"/>
                </a:cubicBezTo>
                <a:cubicBezTo>
                  <a:pt x="79727" y="40339"/>
                  <a:pt x="72472" y="38201"/>
                  <a:pt x="68069" y="38201"/>
                </a:cubicBezTo>
                <a:cubicBezTo>
                  <a:pt x="56379" y="38201"/>
                  <a:pt x="44688" y="38201"/>
                  <a:pt x="32998" y="38201"/>
                </a:cubicBezTo>
                <a:cubicBezTo>
                  <a:pt x="23266" y="38201"/>
                  <a:pt x="-947" y="40181"/>
                  <a:pt x="4451" y="32084"/>
                </a:cubicBezTo>
                <a:cubicBezTo>
                  <a:pt x="6499" y="29011"/>
                  <a:pt x="11798" y="32850"/>
                  <a:pt x="15462" y="33308"/>
                </a:cubicBezTo>
                <a:cubicBezTo>
                  <a:pt x="26523" y="34692"/>
                  <a:pt x="37755" y="33715"/>
                  <a:pt x="48902" y="33715"/>
                </a:cubicBezTo>
                <a:cubicBezTo>
                  <a:pt x="56786" y="33715"/>
                  <a:pt x="64671" y="33715"/>
                  <a:pt x="72555" y="33715"/>
                </a:cubicBezTo>
                <a:cubicBezTo>
                  <a:pt x="75142" y="33715"/>
                  <a:pt x="80304" y="31536"/>
                  <a:pt x="80304" y="34123"/>
                </a:cubicBezTo>
                <a:cubicBezTo>
                  <a:pt x="80304" y="38515"/>
                  <a:pt x="72461" y="39017"/>
                  <a:pt x="68069" y="39017"/>
                </a:cubicBezTo>
                <a:cubicBezTo>
                  <a:pt x="57329" y="39017"/>
                  <a:pt x="46527" y="39796"/>
                  <a:pt x="35853" y="38609"/>
                </a:cubicBezTo>
                <a:cubicBezTo>
                  <a:pt x="25387" y="37445"/>
                  <a:pt x="2305" y="42708"/>
                  <a:pt x="4859" y="32492"/>
                </a:cubicBezTo>
                <a:cubicBezTo>
                  <a:pt x="5453" y="30114"/>
                  <a:pt x="9761" y="32656"/>
                  <a:pt x="12200" y="32900"/>
                </a:cubicBezTo>
                <a:cubicBezTo>
                  <a:pt x="20726" y="33753"/>
                  <a:pt x="29324" y="33715"/>
                  <a:pt x="37892" y="33715"/>
                </a:cubicBezTo>
                <a:cubicBezTo>
                  <a:pt x="49068" y="33715"/>
                  <a:pt x="60728" y="34800"/>
                  <a:pt x="71332" y="31268"/>
                </a:cubicBezTo>
                <a:cubicBezTo>
                  <a:pt x="74043" y="30365"/>
                  <a:pt x="78618" y="33417"/>
                  <a:pt x="79896" y="30861"/>
                </a:cubicBezTo>
                <a:cubicBezTo>
                  <a:pt x="83248" y="24156"/>
                  <a:pt x="82457" y="15869"/>
                  <a:pt x="81527" y="8431"/>
                </a:cubicBezTo>
                <a:cubicBezTo>
                  <a:pt x="81367" y="7151"/>
                  <a:pt x="81457" y="5337"/>
                  <a:pt x="80304" y="4761"/>
                </a:cubicBezTo>
                <a:cubicBezTo>
                  <a:pt x="78840" y="4029"/>
                  <a:pt x="77184" y="6481"/>
                  <a:pt x="76633" y="8023"/>
                </a:cubicBezTo>
                <a:cubicBezTo>
                  <a:pt x="74347" y="14425"/>
                  <a:pt x="76226" y="21616"/>
                  <a:pt x="76226" y="28414"/>
                </a:cubicBezTo>
                <a:cubicBezTo>
                  <a:pt x="76226" y="30589"/>
                  <a:pt x="76226" y="32764"/>
                  <a:pt x="76226" y="34939"/>
                </a:cubicBezTo>
                <a:cubicBezTo>
                  <a:pt x="76226" y="35632"/>
                  <a:pt x="76208" y="37525"/>
                  <a:pt x="76633" y="36978"/>
                </a:cubicBezTo>
                <a:cubicBezTo>
                  <a:pt x="81343" y="30922"/>
                  <a:pt x="80385" y="21759"/>
                  <a:pt x="79488" y="14140"/>
                </a:cubicBezTo>
                <a:cubicBezTo>
                  <a:pt x="79116" y="10980"/>
                  <a:pt x="78873" y="3403"/>
                  <a:pt x="76226" y="5169"/>
                </a:cubicBezTo>
                <a:cubicBezTo>
                  <a:pt x="74526" y="6303"/>
                  <a:pt x="75818" y="9242"/>
                  <a:pt x="75818" y="11286"/>
                </a:cubicBezTo>
                <a:cubicBezTo>
                  <a:pt x="75818" y="15366"/>
                  <a:pt x="75410" y="19440"/>
                  <a:pt x="75410" y="23520"/>
                </a:cubicBezTo>
                <a:cubicBezTo>
                  <a:pt x="75410" y="25423"/>
                  <a:pt x="75410" y="27326"/>
                  <a:pt x="75410" y="29229"/>
                </a:cubicBezTo>
                <a:cubicBezTo>
                  <a:pt x="75410" y="29909"/>
                  <a:pt x="75410" y="31948"/>
                  <a:pt x="75410" y="31268"/>
                </a:cubicBezTo>
                <a:cubicBezTo>
                  <a:pt x="75410" y="23509"/>
                  <a:pt x="77659" y="14962"/>
                  <a:pt x="74187" y="8023"/>
                </a:cubicBezTo>
                <a:cubicBezTo>
                  <a:pt x="71967" y="3586"/>
                  <a:pt x="64458" y="5867"/>
                  <a:pt x="59505" y="5576"/>
                </a:cubicBezTo>
                <a:cubicBezTo>
                  <a:pt x="44437" y="4691"/>
                  <a:pt x="29333" y="6800"/>
                  <a:pt x="14239" y="6800"/>
                </a:cubicBezTo>
                <a:cubicBezTo>
                  <a:pt x="10294" y="6800"/>
                  <a:pt x="4176" y="9920"/>
                  <a:pt x="2412" y="6392"/>
                </a:cubicBezTo>
                <a:cubicBezTo>
                  <a:pt x="887" y="3343"/>
                  <a:pt x="9208" y="5315"/>
                  <a:pt x="12607" y="5576"/>
                </a:cubicBezTo>
                <a:cubicBezTo>
                  <a:pt x="26838" y="6668"/>
                  <a:pt x="41154" y="5576"/>
                  <a:pt x="55427" y="5576"/>
                </a:cubicBezTo>
                <a:cubicBezTo>
                  <a:pt x="60323" y="5576"/>
                  <a:pt x="65213" y="5984"/>
                  <a:pt x="70109" y="5984"/>
                </a:cubicBezTo>
                <a:cubicBezTo>
                  <a:pt x="72130" y="5984"/>
                  <a:pt x="77247" y="5374"/>
                  <a:pt x="75818" y="3945"/>
                </a:cubicBezTo>
                <a:cubicBezTo>
                  <a:pt x="72928" y="1055"/>
                  <a:pt x="67671" y="3130"/>
                  <a:pt x="63584" y="3130"/>
                </a:cubicBezTo>
                <a:cubicBezTo>
                  <a:pt x="56107" y="3130"/>
                  <a:pt x="48573" y="2202"/>
                  <a:pt x="41154" y="3130"/>
                </a:cubicBezTo>
                <a:cubicBezTo>
                  <a:pt x="33326" y="4109"/>
                  <a:pt x="25390" y="3945"/>
                  <a:pt x="17501" y="3945"/>
                </a:cubicBezTo>
                <a:cubicBezTo>
                  <a:pt x="13821" y="3945"/>
                  <a:pt x="9364" y="2462"/>
                  <a:pt x="6490" y="4761"/>
                </a:cubicBezTo>
                <a:cubicBezTo>
                  <a:pt x="-266" y="10165"/>
                  <a:pt x="82" y="22247"/>
                  <a:pt x="2820" y="30453"/>
                </a:cubicBezTo>
                <a:cubicBezTo>
                  <a:pt x="3188" y="31555"/>
                  <a:pt x="5454" y="30206"/>
                  <a:pt x="6082" y="29229"/>
                </a:cubicBezTo>
                <a:cubicBezTo>
                  <a:pt x="9167" y="24429"/>
                  <a:pt x="9753" y="18215"/>
                  <a:pt x="9753" y="12509"/>
                </a:cubicBezTo>
                <a:cubicBezTo>
                  <a:pt x="9753" y="10465"/>
                  <a:pt x="10791" y="4948"/>
                  <a:pt x="9345" y="6392"/>
                </a:cubicBezTo>
                <a:cubicBezTo>
                  <a:pt x="4515" y="11216"/>
                  <a:pt x="3637" y="19658"/>
                  <a:pt x="4859" y="26375"/>
                </a:cubicBezTo>
                <a:cubicBezTo>
                  <a:pt x="5244" y="28489"/>
                  <a:pt x="6607" y="32637"/>
                  <a:pt x="8529" y="31676"/>
                </a:cubicBezTo>
                <a:cubicBezTo>
                  <a:pt x="16046" y="27920"/>
                  <a:pt x="13853" y="15110"/>
                  <a:pt x="12607" y="6800"/>
                </a:cubicBezTo>
                <a:cubicBezTo>
                  <a:pt x="12326" y="4927"/>
                  <a:pt x="12442" y="1230"/>
                  <a:pt x="10568" y="1498"/>
                </a:cubicBezTo>
                <a:cubicBezTo>
                  <a:pt x="730" y="2904"/>
                  <a:pt x="2644" y="28540"/>
                  <a:pt x="12200" y="31268"/>
                </a:cubicBezTo>
                <a:cubicBezTo>
                  <a:pt x="18561" y="33084"/>
                  <a:pt x="17407" y="18016"/>
                  <a:pt x="15462" y="11694"/>
                </a:cubicBezTo>
                <a:cubicBezTo>
                  <a:pt x="14976" y="10113"/>
                  <a:pt x="16300" y="6800"/>
                  <a:pt x="14646" y="6800"/>
                </a:cubicBezTo>
                <a:cubicBezTo>
                  <a:pt x="3552" y="6800"/>
                  <a:pt x="-471" y="40934"/>
                  <a:pt x="10568" y="39832"/>
                </a:cubicBezTo>
                <a:cubicBezTo>
                  <a:pt x="20785" y="38812"/>
                  <a:pt x="24308" y="11262"/>
                  <a:pt x="14239" y="9247"/>
                </a:cubicBezTo>
                <a:cubicBezTo>
                  <a:pt x="13010" y="9001"/>
                  <a:pt x="10824" y="10573"/>
                  <a:pt x="11384" y="11694"/>
                </a:cubicBezTo>
                <a:cubicBezTo>
                  <a:pt x="12358" y="13643"/>
                  <a:pt x="15731" y="12026"/>
                  <a:pt x="17909" y="12101"/>
                </a:cubicBezTo>
                <a:cubicBezTo>
                  <a:pt x="30952" y="12551"/>
                  <a:pt x="44008" y="12509"/>
                  <a:pt x="57059" y="12509"/>
                </a:cubicBezTo>
                <a:cubicBezTo>
                  <a:pt x="62178" y="12509"/>
                  <a:pt x="70906" y="10398"/>
                  <a:pt x="72148" y="15364"/>
                </a:cubicBezTo>
                <a:cubicBezTo>
                  <a:pt x="72663" y="17424"/>
                  <a:pt x="69371" y="19279"/>
                  <a:pt x="67254" y="19442"/>
                </a:cubicBezTo>
                <a:cubicBezTo>
                  <a:pt x="54240" y="20443"/>
                  <a:pt x="41157" y="18626"/>
                  <a:pt x="28104" y="18626"/>
                </a:cubicBezTo>
                <a:cubicBezTo>
                  <a:pt x="20906" y="18626"/>
                  <a:pt x="6898" y="15506"/>
                  <a:pt x="6898" y="22704"/>
                </a:cubicBezTo>
                <a:cubicBezTo>
                  <a:pt x="6898" y="28034"/>
                  <a:pt x="17477" y="24139"/>
                  <a:pt x="22803" y="24336"/>
                </a:cubicBezTo>
                <a:cubicBezTo>
                  <a:pt x="37203" y="24870"/>
                  <a:pt x="51620" y="23928"/>
                  <a:pt x="66030" y="23928"/>
                </a:cubicBezTo>
                <a:cubicBezTo>
                  <a:pt x="67854" y="23928"/>
                  <a:pt x="71935" y="24857"/>
                  <a:pt x="70924" y="26375"/>
                </a:cubicBezTo>
                <a:cubicBezTo>
                  <a:pt x="67670" y="31261"/>
                  <a:pt x="59247" y="28372"/>
                  <a:pt x="53388" y="28006"/>
                </a:cubicBezTo>
                <a:cubicBezTo>
                  <a:pt x="42114" y="27301"/>
                  <a:pt x="30836" y="26375"/>
                  <a:pt x="19540" y="26375"/>
                </a:cubicBezTo>
                <a:cubicBezTo>
                  <a:pt x="15426" y="26375"/>
                  <a:pt x="7306" y="23892"/>
                  <a:pt x="7306" y="28006"/>
                </a:cubicBezTo>
                <a:cubicBezTo>
                  <a:pt x="7306" y="29405"/>
                  <a:pt x="9661" y="29567"/>
                  <a:pt x="10976" y="30045"/>
                </a:cubicBezTo>
                <a:cubicBezTo>
                  <a:pt x="17630" y="32464"/>
                  <a:pt x="25106" y="31024"/>
                  <a:pt x="32182" y="31268"/>
                </a:cubicBezTo>
                <a:cubicBezTo>
                  <a:pt x="42915" y="31638"/>
                  <a:pt x="53784" y="33310"/>
                  <a:pt x="64399" y="31676"/>
                </a:cubicBezTo>
                <a:cubicBezTo>
                  <a:pt x="70799" y="30691"/>
                  <a:pt x="78410" y="22813"/>
                  <a:pt x="76633" y="16587"/>
                </a:cubicBezTo>
                <a:cubicBezTo>
                  <a:pt x="75840" y="13808"/>
                  <a:pt x="72774" y="7842"/>
                  <a:pt x="70924" y="10062"/>
                </a:cubicBezTo>
                <a:cubicBezTo>
                  <a:pt x="66477" y="15397"/>
                  <a:pt x="68339" y="24051"/>
                  <a:pt x="69701" y="30861"/>
                </a:cubicBezTo>
                <a:cubicBezTo>
                  <a:pt x="70115" y="32930"/>
                  <a:pt x="69222" y="36978"/>
                  <a:pt x="71332" y="36978"/>
                </a:cubicBezTo>
                <a:cubicBezTo>
                  <a:pt x="81061" y="36978"/>
                  <a:pt x="73124" y="6930"/>
                  <a:pt x="63584" y="8839"/>
                </a:cubicBezTo>
                <a:cubicBezTo>
                  <a:pt x="55044" y="10548"/>
                  <a:pt x="54098" y="37695"/>
                  <a:pt x="62360" y="34939"/>
                </a:cubicBezTo>
                <a:cubicBezTo>
                  <a:pt x="71619" y="31850"/>
                  <a:pt x="65406" y="4477"/>
                  <a:pt x="55835" y="6392"/>
                </a:cubicBezTo>
                <a:cubicBezTo>
                  <a:pt x="47940" y="7972"/>
                  <a:pt x="42890" y="30045"/>
                  <a:pt x="50941" y="30045"/>
                </a:cubicBezTo>
                <a:cubicBezTo>
                  <a:pt x="57921" y="30045"/>
                  <a:pt x="57088" y="15166"/>
                  <a:pt x="53388" y="9247"/>
                </a:cubicBezTo>
                <a:cubicBezTo>
                  <a:pt x="51068" y="5535"/>
                  <a:pt x="45880" y="2817"/>
                  <a:pt x="41562" y="3537"/>
                </a:cubicBezTo>
                <a:cubicBezTo>
                  <a:pt x="35870" y="4486"/>
                  <a:pt x="30988" y="10547"/>
                  <a:pt x="29735" y="16180"/>
                </a:cubicBezTo>
                <a:cubicBezTo>
                  <a:pt x="28719" y="20750"/>
                  <a:pt x="31507" y="30561"/>
                  <a:pt x="35853" y="28822"/>
                </a:cubicBezTo>
                <a:cubicBezTo>
                  <a:pt x="40234" y="27069"/>
                  <a:pt x="40999" y="19081"/>
                  <a:pt x="38707" y="14956"/>
                </a:cubicBezTo>
                <a:cubicBezTo>
                  <a:pt x="36765" y="11461"/>
                  <a:pt x="32677" y="9389"/>
                  <a:pt x="28920" y="8023"/>
                </a:cubicBezTo>
                <a:cubicBezTo>
                  <a:pt x="22295" y="5614"/>
                  <a:pt x="14683" y="17330"/>
                  <a:pt x="15462" y="24336"/>
                </a:cubicBezTo>
                <a:cubicBezTo>
                  <a:pt x="16418" y="32941"/>
                  <a:pt x="32762" y="39531"/>
                  <a:pt x="39523" y="34123"/>
                </a:cubicBezTo>
                <a:cubicBezTo>
                  <a:pt x="41841" y="32268"/>
                  <a:pt x="39683" y="26980"/>
                  <a:pt x="37076" y="25559"/>
                </a:cubicBezTo>
                <a:cubicBezTo>
                  <a:pt x="31856" y="22713"/>
                  <a:pt x="19540" y="22876"/>
                  <a:pt x="19540" y="28822"/>
                </a:cubicBezTo>
                <a:cubicBezTo>
                  <a:pt x="19540" y="31447"/>
                  <a:pt x="24267" y="31427"/>
                  <a:pt x="26881" y="31676"/>
                </a:cubicBezTo>
                <a:cubicBezTo>
                  <a:pt x="30842" y="32053"/>
                  <a:pt x="36063" y="33019"/>
                  <a:pt x="38707" y="30045"/>
                </a:cubicBezTo>
                <a:cubicBezTo>
                  <a:pt x="43707" y="24420"/>
                  <a:pt x="38914" y="5066"/>
                  <a:pt x="32182" y="8431"/>
                </a:cubicBezTo>
                <a:cubicBezTo>
                  <a:pt x="27068" y="10987"/>
                  <a:pt x="22905" y="17914"/>
                  <a:pt x="24026" y="23520"/>
                </a:cubicBezTo>
                <a:cubicBezTo>
                  <a:pt x="25138" y="29082"/>
                  <a:pt x="30350" y="34379"/>
                  <a:pt x="35853" y="35754"/>
                </a:cubicBezTo>
                <a:cubicBezTo>
                  <a:pt x="41880" y="37261"/>
                  <a:pt x="51230" y="37947"/>
                  <a:pt x="54204" y="32492"/>
                </a:cubicBezTo>
                <a:cubicBezTo>
                  <a:pt x="57566" y="26326"/>
                  <a:pt x="53868" y="7135"/>
                  <a:pt x="48902" y="12101"/>
                </a:cubicBezTo>
                <a:cubicBezTo>
                  <a:pt x="46211" y="14792"/>
                  <a:pt x="45368" y="22106"/>
                  <a:pt x="48902" y="23520"/>
                </a:cubicBezTo>
                <a:cubicBezTo>
                  <a:pt x="54260" y="25664"/>
                  <a:pt x="64037" y="24582"/>
                  <a:pt x="65623" y="19034"/>
                </a:cubicBezTo>
                <a:cubicBezTo>
                  <a:pt x="66828" y="14819"/>
                  <a:pt x="58464" y="13545"/>
                  <a:pt x="54204" y="12509"/>
                </a:cubicBezTo>
                <a:cubicBezTo>
                  <a:pt x="43370" y="9873"/>
                  <a:pt x="23826" y="2604"/>
                  <a:pt x="20764" y="13325"/>
                </a:cubicBezTo>
                <a:cubicBezTo>
                  <a:pt x="18072" y="22751"/>
                  <a:pt x="54988" y="20205"/>
                  <a:pt x="50126" y="11694"/>
                </a:cubicBezTo>
                <a:cubicBezTo>
                  <a:pt x="46986" y="6197"/>
                  <a:pt x="38105" y="6800"/>
                  <a:pt x="31774" y="6800"/>
                </a:cubicBezTo>
                <a:cubicBezTo>
                  <a:pt x="26294" y="6800"/>
                  <a:pt x="17874" y="7976"/>
                  <a:pt x="16685" y="13325"/>
                </a:cubicBezTo>
                <a:cubicBezTo>
                  <a:pt x="15522" y="18554"/>
                  <a:pt x="24735" y="24627"/>
                  <a:pt x="29735" y="22704"/>
                </a:cubicBezTo>
                <a:cubicBezTo>
                  <a:pt x="34075" y="21035"/>
                  <a:pt x="37076" y="12102"/>
                  <a:pt x="33406" y="9247"/>
                </a:cubicBezTo>
                <a:cubicBezTo>
                  <a:pt x="26888" y="4177"/>
                  <a:pt x="11249" y="14559"/>
                  <a:pt x="12607" y="22704"/>
                </a:cubicBezTo>
                <a:cubicBezTo>
                  <a:pt x="14005" y="31087"/>
                  <a:pt x="31627" y="31709"/>
                  <a:pt x="37892" y="25967"/>
                </a:cubicBezTo>
                <a:cubicBezTo>
                  <a:pt x="42511" y="21733"/>
                  <a:pt x="44841" y="9753"/>
                  <a:pt x="39115" y="7208"/>
                </a:cubicBezTo>
                <a:cubicBezTo>
                  <a:pt x="30881" y="3549"/>
                  <a:pt x="16385" y="24861"/>
                  <a:pt x="24026" y="29637"/>
                </a:cubicBezTo>
                <a:cubicBezTo>
                  <a:pt x="27262" y="31660"/>
                  <a:pt x="31643" y="30779"/>
                  <a:pt x="35445" y="30453"/>
                </a:cubicBezTo>
                <a:cubicBezTo>
                  <a:pt x="42342" y="29862"/>
                  <a:pt x="52357" y="29910"/>
                  <a:pt x="55020" y="23520"/>
                </a:cubicBezTo>
                <a:cubicBezTo>
                  <a:pt x="56181" y="20734"/>
                  <a:pt x="58943" y="15898"/>
                  <a:pt x="56243" y="14548"/>
                </a:cubicBezTo>
                <a:cubicBezTo>
                  <a:pt x="49395" y="11124"/>
                  <a:pt x="42062" y="36570"/>
                  <a:pt x="49718" y="36570"/>
                </a:cubicBezTo>
                <a:cubicBezTo>
                  <a:pt x="56193" y="36570"/>
                  <a:pt x="63681" y="30713"/>
                  <a:pt x="64807" y="24336"/>
                </a:cubicBezTo>
                <a:cubicBezTo>
                  <a:pt x="65280" y="21659"/>
                  <a:pt x="67069" y="14672"/>
                  <a:pt x="64807" y="16180"/>
                </a:cubicBezTo>
                <a:cubicBezTo>
                  <a:pt x="60710" y="18911"/>
                  <a:pt x="58252" y="30861"/>
                  <a:pt x="63176" y="30861"/>
                </a:cubicBezTo>
                <a:cubicBezTo>
                  <a:pt x="70059" y="30861"/>
                  <a:pt x="72595" y="13548"/>
                  <a:pt x="66438" y="10470"/>
                </a:cubicBezTo>
                <a:cubicBezTo>
                  <a:pt x="62897" y="8700"/>
                  <a:pt x="59819" y="19791"/>
                  <a:pt x="63176" y="21889"/>
                </a:cubicBezTo>
                <a:cubicBezTo>
                  <a:pt x="67695" y="24714"/>
                  <a:pt x="75818" y="17430"/>
                  <a:pt x="75818" y="12101"/>
                </a:cubicBezTo>
                <a:cubicBezTo>
                  <a:pt x="75818" y="6138"/>
                  <a:pt x="65290" y="3315"/>
                  <a:pt x="59505" y="4761"/>
                </a:cubicBezTo>
                <a:cubicBezTo>
                  <a:pt x="56835" y="5428"/>
                  <a:pt x="55512" y="10003"/>
                  <a:pt x="56651" y="12509"/>
                </a:cubicBezTo>
                <a:cubicBezTo>
                  <a:pt x="58160" y="15830"/>
                  <a:pt x="62978" y="18557"/>
                  <a:pt x="66438" y="17403"/>
                </a:cubicBezTo>
                <a:cubicBezTo>
                  <a:pt x="68642" y="16668"/>
                  <a:pt x="70397" y="12641"/>
                  <a:pt x="68885" y="10878"/>
                </a:cubicBezTo>
                <a:cubicBezTo>
                  <a:pt x="64976" y="6318"/>
                  <a:pt x="50091" y="6563"/>
                  <a:pt x="50941" y="12509"/>
                </a:cubicBezTo>
                <a:cubicBezTo>
                  <a:pt x="51268" y="14797"/>
                  <a:pt x="57421" y="14775"/>
                  <a:pt x="57874" y="12509"/>
                </a:cubicBezTo>
                <a:cubicBezTo>
                  <a:pt x="59721" y="3277"/>
                  <a:pt x="33948" y="1642"/>
                  <a:pt x="29735" y="10062"/>
                </a:cubicBezTo>
                <a:cubicBezTo>
                  <a:pt x="28345" y="12840"/>
                  <a:pt x="35636" y="15331"/>
                  <a:pt x="38299" y="13733"/>
                </a:cubicBezTo>
                <a:cubicBezTo>
                  <a:pt x="39997" y="12715"/>
                  <a:pt x="38571" y="8567"/>
                  <a:pt x="36668" y="8023"/>
                </a:cubicBezTo>
                <a:cubicBezTo>
                  <a:pt x="26872" y="5225"/>
                  <a:pt x="8726" y="7673"/>
                  <a:pt x="7714" y="17811"/>
                </a:cubicBezTo>
                <a:cubicBezTo>
                  <a:pt x="7565" y="19305"/>
                  <a:pt x="6697" y="21822"/>
                  <a:pt x="8121" y="22297"/>
                </a:cubicBezTo>
                <a:cubicBezTo>
                  <a:pt x="10625" y="23132"/>
                  <a:pt x="12316" y="18395"/>
                  <a:pt x="12607" y="15772"/>
                </a:cubicBezTo>
                <a:cubicBezTo>
                  <a:pt x="12743" y="14548"/>
                  <a:pt x="13431" y="12101"/>
                  <a:pt x="12200" y="12101"/>
                </a:cubicBezTo>
                <a:cubicBezTo>
                  <a:pt x="6166" y="12101"/>
                  <a:pt x="6773" y="23677"/>
                  <a:pt x="7714" y="29637"/>
                </a:cubicBezTo>
                <a:cubicBezTo>
                  <a:pt x="9263" y="39447"/>
                  <a:pt x="34144" y="40214"/>
                  <a:pt x="37484" y="30861"/>
                </a:cubicBezTo>
                <a:cubicBezTo>
                  <a:pt x="38367" y="28388"/>
                  <a:pt x="36977" y="24694"/>
                  <a:pt x="34629" y="23520"/>
                </a:cubicBezTo>
                <a:cubicBezTo>
                  <a:pt x="30299" y="21355"/>
                  <a:pt x="22772" y="27671"/>
                  <a:pt x="23210" y="32492"/>
                </a:cubicBezTo>
                <a:cubicBezTo>
                  <a:pt x="24177" y="43122"/>
                  <a:pt x="57610" y="39177"/>
                  <a:pt x="55020" y="28822"/>
                </a:cubicBezTo>
                <a:cubicBezTo>
                  <a:pt x="54458" y="26576"/>
                  <a:pt x="49724" y="26777"/>
                  <a:pt x="48087" y="28414"/>
                </a:cubicBezTo>
                <a:cubicBezTo>
                  <a:pt x="46354" y="30147"/>
                  <a:pt x="46229" y="34821"/>
                  <a:pt x="48495" y="35754"/>
                </a:cubicBezTo>
                <a:cubicBezTo>
                  <a:pt x="53775" y="37927"/>
                  <a:pt x="61586" y="39791"/>
                  <a:pt x="65623" y="35754"/>
                </a:cubicBezTo>
                <a:cubicBezTo>
                  <a:pt x="67583" y="33794"/>
                  <a:pt x="66621" y="28475"/>
                  <a:pt x="63991" y="27598"/>
                </a:cubicBezTo>
                <a:cubicBezTo>
                  <a:pt x="61864" y="26889"/>
                  <a:pt x="63524" y="33336"/>
                  <a:pt x="65623" y="34123"/>
                </a:cubicBezTo>
                <a:cubicBezTo>
                  <a:pt x="69810" y="35693"/>
                  <a:pt x="74749" y="32400"/>
                  <a:pt x="78265" y="29637"/>
                </a:cubicBezTo>
                <a:cubicBezTo>
                  <a:pt x="80497" y="27883"/>
                  <a:pt x="77666" y="19326"/>
                  <a:pt x="75818" y="21481"/>
                </a:cubicBezTo>
                <a:cubicBezTo>
                  <a:pt x="73941" y="23670"/>
                  <a:pt x="72994" y="27646"/>
                  <a:pt x="74594" y="30045"/>
                </a:cubicBezTo>
                <a:cubicBezTo>
                  <a:pt x="76035" y="32206"/>
                  <a:pt x="81455" y="26413"/>
                  <a:pt x="79896" y="24336"/>
                </a:cubicBezTo>
                <a:cubicBezTo>
                  <a:pt x="77092" y="20599"/>
                  <a:pt x="62727" y="23072"/>
                  <a:pt x="66030" y="26375"/>
                </a:cubicBezTo>
                <a:cubicBezTo>
                  <a:pt x="67784" y="28129"/>
                  <a:pt x="71202" y="26356"/>
                  <a:pt x="73371" y="25151"/>
                </a:cubicBezTo>
                <a:cubicBezTo>
                  <a:pt x="75026" y="24232"/>
                  <a:pt x="76593" y="21328"/>
                  <a:pt x="75410" y="19850"/>
                </a:cubicBezTo>
                <a:cubicBezTo>
                  <a:pt x="73879" y="17936"/>
                  <a:pt x="68844" y="17117"/>
                  <a:pt x="68069" y="19442"/>
                </a:cubicBezTo>
                <a:cubicBezTo>
                  <a:pt x="67582" y="20901"/>
                  <a:pt x="69805" y="22524"/>
                  <a:pt x="71332" y="22704"/>
                </a:cubicBezTo>
                <a:cubicBezTo>
                  <a:pt x="73777" y="22991"/>
                  <a:pt x="76820" y="23510"/>
                  <a:pt x="78673" y="21889"/>
                </a:cubicBezTo>
                <a:cubicBezTo>
                  <a:pt x="80313" y="20454"/>
                  <a:pt x="80268" y="14506"/>
                  <a:pt x="78265" y="15364"/>
                </a:cubicBezTo>
                <a:cubicBezTo>
                  <a:pt x="76766" y="16006"/>
                  <a:pt x="82839" y="16963"/>
                  <a:pt x="83158" y="15364"/>
                </a:cubicBezTo>
                <a:cubicBezTo>
                  <a:pt x="83771" y="12295"/>
                  <a:pt x="72618" y="12866"/>
                  <a:pt x="73779" y="15772"/>
                </a:cubicBezTo>
                <a:cubicBezTo>
                  <a:pt x="74681" y="18030"/>
                  <a:pt x="79400" y="9837"/>
                  <a:pt x="77041" y="9247"/>
                </a:cubicBezTo>
                <a:cubicBezTo>
                  <a:pt x="74994" y="8735"/>
                  <a:pt x="71479" y="8842"/>
                  <a:pt x="70924" y="10878"/>
                </a:cubicBezTo>
                <a:cubicBezTo>
                  <a:pt x="70539" y="12290"/>
                  <a:pt x="71166" y="14493"/>
                  <a:pt x="72555" y="14956"/>
                </a:cubicBezTo>
                <a:cubicBezTo>
                  <a:pt x="73950" y="15421"/>
                  <a:pt x="76359" y="13974"/>
                  <a:pt x="76226" y="12509"/>
                </a:cubicBezTo>
                <a:cubicBezTo>
                  <a:pt x="75190" y="1117"/>
                  <a:pt x="53253" y="8588"/>
                  <a:pt x="41970" y="10470"/>
                </a:cubicBezTo>
                <a:cubicBezTo>
                  <a:pt x="34210" y="11764"/>
                  <a:pt x="18757" y="9983"/>
                  <a:pt x="19540" y="17811"/>
                </a:cubicBezTo>
                <a:cubicBezTo>
                  <a:pt x="20036" y="22772"/>
                  <a:pt x="29245" y="20367"/>
                  <a:pt x="34221" y="20665"/>
                </a:cubicBezTo>
                <a:cubicBezTo>
                  <a:pt x="41625" y="21109"/>
                  <a:pt x="54752" y="18275"/>
                  <a:pt x="54204" y="10878"/>
                </a:cubicBezTo>
                <a:cubicBezTo>
                  <a:pt x="53502" y="1406"/>
                  <a:pt x="27546" y="5982"/>
                  <a:pt x="26065" y="15364"/>
                </a:cubicBezTo>
                <a:cubicBezTo>
                  <a:pt x="25629" y="18129"/>
                  <a:pt x="27585" y="21567"/>
                  <a:pt x="30143" y="22704"/>
                </a:cubicBezTo>
                <a:cubicBezTo>
                  <a:pt x="32500" y="23751"/>
                  <a:pt x="36139" y="22459"/>
                  <a:pt x="37484" y="20258"/>
                </a:cubicBezTo>
                <a:cubicBezTo>
                  <a:pt x="39672" y="16677"/>
                  <a:pt x="35936" y="10716"/>
                  <a:pt x="32182" y="8839"/>
                </a:cubicBezTo>
                <a:cubicBezTo>
                  <a:pt x="28795" y="7146"/>
                  <a:pt x="23446" y="9623"/>
                  <a:pt x="21579" y="12917"/>
                </a:cubicBezTo>
                <a:cubicBezTo>
                  <a:pt x="18620" y="18138"/>
                  <a:pt x="19671" y="30880"/>
                  <a:pt x="25657" y="30453"/>
                </a:cubicBezTo>
                <a:cubicBezTo>
                  <a:pt x="31494" y="30037"/>
                  <a:pt x="30350" y="17300"/>
                  <a:pt x="26473" y="12917"/>
                </a:cubicBezTo>
                <a:cubicBezTo>
                  <a:pt x="22776" y="8738"/>
                  <a:pt x="12710" y="7369"/>
                  <a:pt x="9753" y="12101"/>
                </a:cubicBezTo>
                <a:cubicBezTo>
                  <a:pt x="6543" y="17237"/>
                  <a:pt x="7894" y="24071"/>
                  <a:pt x="6898" y="30045"/>
                </a:cubicBezTo>
                <a:cubicBezTo>
                  <a:pt x="6384" y="33129"/>
                  <a:pt x="3892" y="38565"/>
                  <a:pt x="6898" y="39425"/>
                </a:cubicBezTo>
                <a:cubicBezTo>
                  <a:pt x="27422" y="45293"/>
                  <a:pt x="49578" y="38201"/>
                  <a:pt x="70924" y="38201"/>
                </a:cubicBezTo>
              </a:path>
            </a:pathLst>
          </a:custGeom>
          <a:noFill/>
          <a:ln cap="flat" cmpd="sng" w="114300">
            <a:solidFill>
              <a:srgbClr val="008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"/>
          <p:cNvSpPr/>
          <p:nvPr/>
        </p:nvSpPr>
        <p:spPr>
          <a:xfrm>
            <a:off x="984615" y="4329904"/>
            <a:ext cx="3403271" cy="1017439"/>
          </a:xfrm>
          <a:custGeom>
            <a:rect b="b" l="l" r="r" t="t"/>
            <a:pathLst>
              <a:path extrusionOk="0" h="43185" w="83235">
                <a:moveTo>
                  <a:pt x="6082" y="1906"/>
                </a:moveTo>
                <a:cubicBezTo>
                  <a:pt x="3753" y="3460"/>
                  <a:pt x="-795" y="9247"/>
                  <a:pt x="2004" y="9247"/>
                </a:cubicBezTo>
                <a:cubicBezTo>
                  <a:pt x="5702" y="9247"/>
                  <a:pt x="7543" y="4095"/>
                  <a:pt x="10976" y="2722"/>
                </a:cubicBezTo>
                <a:cubicBezTo>
                  <a:pt x="16920" y="344"/>
                  <a:pt x="23741" y="1498"/>
                  <a:pt x="30143" y="1498"/>
                </a:cubicBezTo>
                <a:cubicBezTo>
                  <a:pt x="45649" y="1498"/>
                  <a:pt x="62234" y="-2625"/>
                  <a:pt x="76633" y="3130"/>
                </a:cubicBezTo>
                <a:cubicBezTo>
                  <a:pt x="83890" y="6031"/>
                  <a:pt x="83830" y="18386"/>
                  <a:pt x="81935" y="25967"/>
                </a:cubicBezTo>
                <a:cubicBezTo>
                  <a:pt x="80823" y="30416"/>
                  <a:pt x="83181" y="37373"/>
                  <a:pt x="79080" y="39425"/>
                </a:cubicBezTo>
                <a:cubicBezTo>
                  <a:pt x="68580" y="44678"/>
                  <a:pt x="55750" y="42687"/>
                  <a:pt x="44009" y="42687"/>
                </a:cubicBezTo>
                <a:cubicBezTo>
                  <a:pt x="31294" y="42687"/>
                  <a:pt x="17453" y="44298"/>
                  <a:pt x="6082" y="38609"/>
                </a:cubicBezTo>
                <a:cubicBezTo>
                  <a:pt x="2863" y="36999"/>
                  <a:pt x="4341" y="31593"/>
                  <a:pt x="4043" y="28006"/>
                </a:cubicBezTo>
                <a:cubicBezTo>
                  <a:pt x="3689" y="23752"/>
                  <a:pt x="2004" y="19632"/>
                  <a:pt x="2004" y="15364"/>
                </a:cubicBezTo>
                <a:cubicBezTo>
                  <a:pt x="2004" y="13576"/>
                  <a:pt x="2820" y="11850"/>
                  <a:pt x="2820" y="10062"/>
                </a:cubicBezTo>
                <a:cubicBezTo>
                  <a:pt x="2820" y="9202"/>
                  <a:pt x="4496" y="7616"/>
                  <a:pt x="3636" y="7616"/>
                </a:cubicBezTo>
                <a:cubicBezTo>
                  <a:pt x="-62" y="7616"/>
                  <a:pt x="373" y="14521"/>
                  <a:pt x="373" y="18219"/>
                </a:cubicBezTo>
                <a:cubicBezTo>
                  <a:pt x="373" y="24103"/>
                  <a:pt x="-1120" y="31048"/>
                  <a:pt x="2412" y="35754"/>
                </a:cubicBezTo>
                <a:cubicBezTo>
                  <a:pt x="5594" y="39994"/>
                  <a:pt x="13069" y="35004"/>
                  <a:pt x="18317" y="35754"/>
                </a:cubicBezTo>
                <a:cubicBezTo>
                  <a:pt x="32043" y="37716"/>
                  <a:pt x="46047" y="36162"/>
                  <a:pt x="59913" y="36162"/>
                </a:cubicBezTo>
                <a:cubicBezTo>
                  <a:pt x="65760" y="36162"/>
                  <a:pt x="71602" y="35754"/>
                  <a:pt x="77449" y="35754"/>
                </a:cubicBezTo>
                <a:cubicBezTo>
                  <a:pt x="78680" y="35754"/>
                  <a:pt x="81508" y="34994"/>
                  <a:pt x="81119" y="36162"/>
                </a:cubicBezTo>
                <a:cubicBezTo>
                  <a:pt x="79727" y="40339"/>
                  <a:pt x="72472" y="38201"/>
                  <a:pt x="68069" y="38201"/>
                </a:cubicBezTo>
                <a:cubicBezTo>
                  <a:pt x="56379" y="38201"/>
                  <a:pt x="44688" y="38201"/>
                  <a:pt x="32998" y="38201"/>
                </a:cubicBezTo>
                <a:cubicBezTo>
                  <a:pt x="23266" y="38201"/>
                  <a:pt x="-947" y="40181"/>
                  <a:pt x="4451" y="32084"/>
                </a:cubicBezTo>
                <a:cubicBezTo>
                  <a:pt x="6499" y="29011"/>
                  <a:pt x="11798" y="32850"/>
                  <a:pt x="15462" y="33308"/>
                </a:cubicBezTo>
                <a:cubicBezTo>
                  <a:pt x="26523" y="34692"/>
                  <a:pt x="37755" y="33715"/>
                  <a:pt x="48902" y="33715"/>
                </a:cubicBezTo>
                <a:cubicBezTo>
                  <a:pt x="56786" y="33715"/>
                  <a:pt x="64671" y="33715"/>
                  <a:pt x="72555" y="33715"/>
                </a:cubicBezTo>
                <a:cubicBezTo>
                  <a:pt x="75142" y="33715"/>
                  <a:pt x="80304" y="31536"/>
                  <a:pt x="80304" y="34123"/>
                </a:cubicBezTo>
                <a:cubicBezTo>
                  <a:pt x="80304" y="38515"/>
                  <a:pt x="72461" y="39017"/>
                  <a:pt x="68069" y="39017"/>
                </a:cubicBezTo>
                <a:cubicBezTo>
                  <a:pt x="57329" y="39017"/>
                  <a:pt x="46527" y="39796"/>
                  <a:pt x="35853" y="38609"/>
                </a:cubicBezTo>
                <a:cubicBezTo>
                  <a:pt x="25387" y="37445"/>
                  <a:pt x="2305" y="42708"/>
                  <a:pt x="4859" y="32492"/>
                </a:cubicBezTo>
                <a:cubicBezTo>
                  <a:pt x="5453" y="30114"/>
                  <a:pt x="9761" y="32656"/>
                  <a:pt x="12200" y="32900"/>
                </a:cubicBezTo>
                <a:cubicBezTo>
                  <a:pt x="20726" y="33753"/>
                  <a:pt x="29324" y="33715"/>
                  <a:pt x="37892" y="33715"/>
                </a:cubicBezTo>
                <a:cubicBezTo>
                  <a:pt x="49068" y="33715"/>
                  <a:pt x="60728" y="34800"/>
                  <a:pt x="71332" y="31268"/>
                </a:cubicBezTo>
                <a:cubicBezTo>
                  <a:pt x="74043" y="30365"/>
                  <a:pt x="78618" y="33417"/>
                  <a:pt x="79896" y="30861"/>
                </a:cubicBezTo>
                <a:cubicBezTo>
                  <a:pt x="83248" y="24156"/>
                  <a:pt x="82457" y="15869"/>
                  <a:pt x="81527" y="8431"/>
                </a:cubicBezTo>
                <a:cubicBezTo>
                  <a:pt x="81367" y="7151"/>
                  <a:pt x="81457" y="5337"/>
                  <a:pt x="80304" y="4761"/>
                </a:cubicBezTo>
                <a:cubicBezTo>
                  <a:pt x="78840" y="4029"/>
                  <a:pt x="77184" y="6481"/>
                  <a:pt x="76633" y="8023"/>
                </a:cubicBezTo>
                <a:cubicBezTo>
                  <a:pt x="74347" y="14425"/>
                  <a:pt x="76226" y="21616"/>
                  <a:pt x="76226" y="28414"/>
                </a:cubicBezTo>
                <a:cubicBezTo>
                  <a:pt x="76226" y="30589"/>
                  <a:pt x="76226" y="32764"/>
                  <a:pt x="76226" y="34939"/>
                </a:cubicBezTo>
                <a:cubicBezTo>
                  <a:pt x="76226" y="35632"/>
                  <a:pt x="76208" y="37525"/>
                  <a:pt x="76633" y="36978"/>
                </a:cubicBezTo>
                <a:cubicBezTo>
                  <a:pt x="81343" y="30922"/>
                  <a:pt x="80385" y="21759"/>
                  <a:pt x="79488" y="14140"/>
                </a:cubicBezTo>
                <a:cubicBezTo>
                  <a:pt x="79116" y="10980"/>
                  <a:pt x="78873" y="3403"/>
                  <a:pt x="76226" y="5169"/>
                </a:cubicBezTo>
                <a:cubicBezTo>
                  <a:pt x="74526" y="6303"/>
                  <a:pt x="75818" y="9242"/>
                  <a:pt x="75818" y="11286"/>
                </a:cubicBezTo>
                <a:cubicBezTo>
                  <a:pt x="75818" y="15366"/>
                  <a:pt x="75410" y="19440"/>
                  <a:pt x="75410" y="23520"/>
                </a:cubicBezTo>
                <a:cubicBezTo>
                  <a:pt x="75410" y="25423"/>
                  <a:pt x="75410" y="27326"/>
                  <a:pt x="75410" y="29229"/>
                </a:cubicBezTo>
                <a:cubicBezTo>
                  <a:pt x="75410" y="29909"/>
                  <a:pt x="75410" y="31948"/>
                  <a:pt x="75410" y="31268"/>
                </a:cubicBezTo>
                <a:cubicBezTo>
                  <a:pt x="75410" y="23509"/>
                  <a:pt x="77659" y="14962"/>
                  <a:pt x="74187" y="8023"/>
                </a:cubicBezTo>
                <a:cubicBezTo>
                  <a:pt x="71967" y="3586"/>
                  <a:pt x="64458" y="5867"/>
                  <a:pt x="59505" y="5576"/>
                </a:cubicBezTo>
                <a:cubicBezTo>
                  <a:pt x="44437" y="4691"/>
                  <a:pt x="29333" y="6800"/>
                  <a:pt x="14239" y="6800"/>
                </a:cubicBezTo>
                <a:cubicBezTo>
                  <a:pt x="10294" y="6800"/>
                  <a:pt x="4176" y="9920"/>
                  <a:pt x="2412" y="6392"/>
                </a:cubicBezTo>
                <a:cubicBezTo>
                  <a:pt x="887" y="3343"/>
                  <a:pt x="9208" y="5315"/>
                  <a:pt x="12607" y="5576"/>
                </a:cubicBezTo>
                <a:cubicBezTo>
                  <a:pt x="26838" y="6668"/>
                  <a:pt x="41154" y="5576"/>
                  <a:pt x="55427" y="5576"/>
                </a:cubicBezTo>
                <a:cubicBezTo>
                  <a:pt x="60323" y="5576"/>
                  <a:pt x="65213" y="5984"/>
                  <a:pt x="70109" y="5984"/>
                </a:cubicBezTo>
                <a:cubicBezTo>
                  <a:pt x="72130" y="5984"/>
                  <a:pt x="77247" y="5374"/>
                  <a:pt x="75818" y="3945"/>
                </a:cubicBezTo>
                <a:cubicBezTo>
                  <a:pt x="72928" y="1055"/>
                  <a:pt x="67671" y="3130"/>
                  <a:pt x="63584" y="3130"/>
                </a:cubicBezTo>
                <a:cubicBezTo>
                  <a:pt x="56107" y="3130"/>
                  <a:pt x="48573" y="2202"/>
                  <a:pt x="41154" y="3130"/>
                </a:cubicBezTo>
                <a:cubicBezTo>
                  <a:pt x="33326" y="4109"/>
                  <a:pt x="25390" y="3945"/>
                  <a:pt x="17501" y="3945"/>
                </a:cubicBezTo>
                <a:cubicBezTo>
                  <a:pt x="13821" y="3945"/>
                  <a:pt x="9364" y="2462"/>
                  <a:pt x="6490" y="4761"/>
                </a:cubicBezTo>
                <a:cubicBezTo>
                  <a:pt x="-266" y="10165"/>
                  <a:pt x="82" y="22247"/>
                  <a:pt x="2820" y="30453"/>
                </a:cubicBezTo>
                <a:cubicBezTo>
                  <a:pt x="3188" y="31555"/>
                  <a:pt x="5454" y="30206"/>
                  <a:pt x="6082" y="29229"/>
                </a:cubicBezTo>
                <a:cubicBezTo>
                  <a:pt x="9167" y="24429"/>
                  <a:pt x="9753" y="18215"/>
                  <a:pt x="9753" y="12509"/>
                </a:cubicBezTo>
                <a:cubicBezTo>
                  <a:pt x="9753" y="10465"/>
                  <a:pt x="10791" y="4948"/>
                  <a:pt x="9345" y="6392"/>
                </a:cubicBezTo>
                <a:cubicBezTo>
                  <a:pt x="4515" y="11216"/>
                  <a:pt x="3637" y="19658"/>
                  <a:pt x="4859" y="26375"/>
                </a:cubicBezTo>
                <a:cubicBezTo>
                  <a:pt x="5244" y="28489"/>
                  <a:pt x="6607" y="32637"/>
                  <a:pt x="8529" y="31676"/>
                </a:cubicBezTo>
                <a:cubicBezTo>
                  <a:pt x="16046" y="27920"/>
                  <a:pt x="13853" y="15110"/>
                  <a:pt x="12607" y="6800"/>
                </a:cubicBezTo>
                <a:cubicBezTo>
                  <a:pt x="12326" y="4927"/>
                  <a:pt x="12442" y="1230"/>
                  <a:pt x="10568" y="1498"/>
                </a:cubicBezTo>
                <a:cubicBezTo>
                  <a:pt x="730" y="2904"/>
                  <a:pt x="2644" y="28540"/>
                  <a:pt x="12200" y="31268"/>
                </a:cubicBezTo>
                <a:cubicBezTo>
                  <a:pt x="18561" y="33084"/>
                  <a:pt x="17407" y="18016"/>
                  <a:pt x="15462" y="11694"/>
                </a:cubicBezTo>
                <a:cubicBezTo>
                  <a:pt x="14976" y="10113"/>
                  <a:pt x="16300" y="6800"/>
                  <a:pt x="14646" y="6800"/>
                </a:cubicBezTo>
                <a:cubicBezTo>
                  <a:pt x="3552" y="6800"/>
                  <a:pt x="-471" y="40934"/>
                  <a:pt x="10568" y="39832"/>
                </a:cubicBezTo>
                <a:cubicBezTo>
                  <a:pt x="20785" y="38812"/>
                  <a:pt x="24308" y="11262"/>
                  <a:pt x="14239" y="9247"/>
                </a:cubicBezTo>
                <a:cubicBezTo>
                  <a:pt x="13010" y="9001"/>
                  <a:pt x="10824" y="10573"/>
                  <a:pt x="11384" y="11694"/>
                </a:cubicBezTo>
                <a:cubicBezTo>
                  <a:pt x="12358" y="13643"/>
                  <a:pt x="15731" y="12026"/>
                  <a:pt x="17909" y="12101"/>
                </a:cubicBezTo>
                <a:cubicBezTo>
                  <a:pt x="30952" y="12551"/>
                  <a:pt x="44008" y="12509"/>
                  <a:pt x="57059" y="12509"/>
                </a:cubicBezTo>
                <a:cubicBezTo>
                  <a:pt x="62178" y="12509"/>
                  <a:pt x="70906" y="10398"/>
                  <a:pt x="72148" y="15364"/>
                </a:cubicBezTo>
                <a:cubicBezTo>
                  <a:pt x="72663" y="17424"/>
                  <a:pt x="69371" y="19279"/>
                  <a:pt x="67254" y="19442"/>
                </a:cubicBezTo>
                <a:cubicBezTo>
                  <a:pt x="54240" y="20443"/>
                  <a:pt x="41157" y="18626"/>
                  <a:pt x="28104" y="18626"/>
                </a:cubicBezTo>
                <a:cubicBezTo>
                  <a:pt x="20906" y="18626"/>
                  <a:pt x="6898" y="15506"/>
                  <a:pt x="6898" y="22704"/>
                </a:cubicBezTo>
                <a:cubicBezTo>
                  <a:pt x="6898" y="28034"/>
                  <a:pt x="17477" y="24139"/>
                  <a:pt x="22803" y="24336"/>
                </a:cubicBezTo>
                <a:cubicBezTo>
                  <a:pt x="37203" y="24870"/>
                  <a:pt x="51620" y="23928"/>
                  <a:pt x="66030" y="23928"/>
                </a:cubicBezTo>
                <a:cubicBezTo>
                  <a:pt x="67854" y="23928"/>
                  <a:pt x="71935" y="24857"/>
                  <a:pt x="70924" y="26375"/>
                </a:cubicBezTo>
                <a:cubicBezTo>
                  <a:pt x="67670" y="31261"/>
                  <a:pt x="59247" y="28372"/>
                  <a:pt x="53388" y="28006"/>
                </a:cubicBezTo>
                <a:cubicBezTo>
                  <a:pt x="42114" y="27301"/>
                  <a:pt x="30836" y="26375"/>
                  <a:pt x="19540" y="26375"/>
                </a:cubicBezTo>
                <a:cubicBezTo>
                  <a:pt x="15426" y="26375"/>
                  <a:pt x="7306" y="23892"/>
                  <a:pt x="7306" y="28006"/>
                </a:cubicBezTo>
                <a:cubicBezTo>
                  <a:pt x="7306" y="29405"/>
                  <a:pt x="9661" y="29567"/>
                  <a:pt x="10976" y="30045"/>
                </a:cubicBezTo>
                <a:cubicBezTo>
                  <a:pt x="17630" y="32464"/>
                  <a:pt x="25106" y="31024"/>
                  <a:pt x="32182" y="31268"/>
                </a:cubicBezTo>
                <a:cubicBezTo>
                  <a:pt x="42915" y="31638"/>
                  <a:pt x="53784" y="33310"/>
                  <a:pt x="64399" y="31676"/>
                </a:cubicBezTo>
                <a:cubicBezTo>
                  <a:pt x="70799" y="30691"/>
                  <a:pt x="78410" y="22813"/>
                  <a:pt x="76633" y="16587"/>
                </a:cubicBezTo>
                <a:cubicBezTo>
                  <a:pt x="75840" y="13808"/>
                  <a:pt x="72774" y="7842"/>
                  <a:pt x="70924" y="10062"/>
                </a:cubicBezTo>
                <a:cubicBezTo>
                  <a:pt x="66477" y="15397"/>
                  <a:pt x="68339" y="24051"/>
                  <a:pt x="69701" y="30861"/>
                </a:cubicBezTo>
                <a:cubicBezTo>
                  <a:pt x="70115" y="32930"/>
                  <a:pt x="69222" y="36978"/>
                  <a:pt x="71332" y="36978"/>
                </a:cubicBezTo>
                <a:cubicBezTo>
                  <a:pt x="81061" y="36978"/>
                  <a:pt x="73124" y="6930"/>
                  <a:pt x="63584" y="8839"/>
                </a:cubicBezTo>
                <a:cubicBezTo>
                  <a:pt x="55044" y="10548"/>
                  <a:pt x="54098" y="37695"/>
                  <a:pt x="62360" y="34939"/>
                </a:cubicBezTo>
                <a:cubicBezTo>
                  <a:pt x="71619" y="31850"/>
                  <a:pt x="65406" y="4477"/>
                  <a:pt x="55835" y="6392"/>
                </a:cubicBezTo>
                <a:cubicBezTo>
                  <a:pt x="47940" y="7972"/>
                  <a:pt x="42890" y="30045"/>
                  <a:pt x="50941" y="30045"/>
                </a:cubicBezTo>
                <a:cubicBezTo>
                  <a:pt x="57921" y="30045"/>
                  <a:pt x="57088" y="15166"/>
                  <a:pt x="53388" y="9247"/>
                </a:cubicBezTo>
                <a:cubicBezTo>
                  <a:pt x="51068" y="5535"/>
                  <a:pt x="45880" y="2817"/>
                  <a:pt x="41562" y="3537"/>
                </a:cubicBezTo>
                <a:cubicBezTo>
                  <a:pt x="35870" y="4486"/>
                  <a:pt x="30988" y="10547"/>
                  <a:pt x="29735" y="16180"/>
                </a:cubicBezTo>
                <a:cubicBezTo>
                  <a:pt x="28719" y="20750"/>
                  <a:pt x="31507" y="30561"/>
                  <a:pt x="35853" y="28822"/>
                </a:cubicBezTo>
                <a:cubicBezTo>
                  <a:pt x="40234" y="27069"/>
                  <a:pt x="40999" y="19081"/>
                  <a:pt x="38707" y="14956"/>
                </a:cubicBezTo>
                <a:cubicBezTo>
                  <a:pt x="36765" y="11461"/>
                  <a:pt x="32677" y="9389"/>
                  <a:pt x="28920" y="8023"/>
                </a:cubicBezTo>
                <a:cubicBezTo>
                  <a:pt x="22295" y="5614"/>
                  <a:pt x="14683" y="17330"/>
                  <a:pt x="15462" y="24336"/>
                </a:cubicBezTo>
                <a:cubicBezTo>
                  <a:pt x="16418" y="32941"/>
                  <a:pt x="32762" y="39531"/>
                  <a:pt x="39523" y="34123"/>
                </a:cubicBezTo>
                <a:cubicBezTo>
                  <a:pt x="41841" y="32268"/>
                  <a:pt x="39683" y="26980"/>
                  <a:pt x="37076" y="25559"/>
                </a:cubicBezTo>
                <a:cubicBezTo>
                  <a:pt x="31856" y="22713"/>
                  <a:pt x="19540" y="22876"/>
                  <a:pt x="19540" y="28822"/>
                </a:cubicBezTo>
                <a:cubicBezTo>
                  <a:pt x="19540" y="31447"/>
                  <a:pt x="24267" y="31427"/>
                  <a:pt x="26881" y="31676"/>
                </a:cubicBezTo>
                <a:cubicBezTo>
                  <a:pt x="30842" y="32053"/>
                  <a:pt x="36063" y="33019"/>
                  <a:pt x="38707" y="30045"/>
                </a:cubicBezTo>
                <a:cubicBezTo>
                  <a:pt x="43707" y="24420"/>
                  <a:pt x="38914" y="5066"/>
                  <a:pt x="32182" y="8431"/>
                </a:cubicBezTo>
                <a:cubicBezTo>
                  <a:pt x="27068" y="10987"/>
                  <a:pt x="22905" y="17914"/>
                  <a:pt x="24026" y="23520"/>
                </a:cubicBezTo>
                <a:cubicBezTo>
                  <a:pt x="25138" y="29082"/>
                  <a:pt x="30350" y="34379"/>
                  <a:pt x="35853" y="35754"/>
                </a:cubicBezTo>
                <a:cubicBezTo>
                  <a:pt x="41880" y="37261"/>
                  <a:pt x="51230" y="37947"/>
                  <a:pt x="54204" y="32492"/>
                </a:cubicBezTo>
                <a:cubicBezTo>
                  <a:pt x="57566" y="26326"/>
                  <a:pt x="53868" y="7135"/>
                  <a:pt x="48902" y="12101"/>
                </a:cubicBezTo>
                <a:cubicBezTo>
                  <a:pt x="46211" y="14792"/>
                  <a:pt x="45368" y="22106"/>
                  <a:pt x="48902" y="23520"/>
                </a:cubicBezTo>
                <a:cubicBezTo>
                  <a:pt x="54260" y="25664"/>
                  <a:pt x="64037" y="24582"/>
                  <a:pt x="65623" y="19034"/>
                </a:cubicBezTo>
                <a:cubicBezTo>
                  <a:pt x="66828" y="14819"/>
                  <a:pt x="58464" y="13545"/>
                  <a:pt x="54204" y="12509"/>
                </a:cubicBezTo>
                <a:cubicBezTo>
                  <a:pt x="43370" y="9873"/>
                  <a:pt x="23826" y="2604"/>
                  <a:pt x="20764" y="13325"/>
                </a:cubicBezTo>
                <a:cubicBezTo>
                  <a:pt x="18072" y="22751"/>
                  <a:pt x="54988" y="20205"/>
                  <a:pt x="50126" y="11694"/>
                </a:cubicBezTo>
                <a:cubicBezTo>
                  <a:pt x="46986" y="6197"/>
                  <a:pt x="38105" y="6800"/>
                  <a:pt x="31774" y="6800"/>
                </a:cubicBezTo>
                <a:cubicBezTo>
                  <a:pt x="26294" y="6800"/>
                  <a:pt x="17874" y="7976"/>
                  <a:pt x="16685" y="13325"/>
                </a:cubicBezTo>
                <a:cubicBezTo>
                  <a:pt x="15522" y="18554"/>
                  <a:pt x="24735" y="24627"/>
                  <a:pt x="29735" y="22704"/>
                </a:cubicBezTo>
                <a:cubicBezTo>
                  <a:pt x="34075" y="21035"/>
                  <a:pt x="37076" y="12102"/>
                  <a:pt x="33406" y="9247"/>
                </a:cubicBezTo>
                <a:cubicBezTo>
                  <a:pt x="26888" y="4177"/>
                  <a:pt x="11249" y="14559"/>
                  <a:pt x="12607" y="22704"/>
                </a:cubicBezTo>
                <a:cubicBezTo>
                  <a:pt x="14005" y="31087"/>
                  <a:pt x="31627" y="31709"/>
                  <a:pt x="37892" y="25967"/>
                </a:cubicBezTo>
                <a:cubicBezTo>
                  <a:pt x="42511" y="21733"/>
                  <a:pt x="44841" y="9753"/>
                  <a:pt x="39115" y="7208"/>
                </a:cubicBezTo>
                <a:cubicBezTo>
                  <a:pt x="30881" y="3549"/>
                  <a:pt x="16385" y="24861"/>
                  <a:pt x="24026" y="29637"/>
                </a:cubicBezTo>
                <a:cubicBezTo>
                  <a:pt x="27262" y="31660"/>
                  <a:pt x="31643" y="30779"/>
                  <a:pt x="35445" y="30453"/>
                </a:cubicBezTo>
                <a:cubicBezTo>
                  <a:pt x="42342" y="29862"/>
                  <a:pt x="52357" y="29910"/>
                  <a:pt x="55020" y="23520"/>
                </a:cubicBezTo>
                <a:cubicBezTo>
                  <a:pt x="56181" y="20734"/>
                  <a:pt x="58943" y="15898"/>
                  <a:pt x="56243" y="14548"/>
                </a:cubicBezTo>
                <a:cubicBezTo>
                  <a:pt x="49395" y="11124"/>
                  <a:pt x="42062" y="36570"/>
                  <a:pt x="49718" y="36570"/>
                </a:cubicBezTo>
                <a:cubicBezTo>
                  <a:pt x="56193" y="36570"/>
                  <a:pt x="63681" y="30713"/>
                  <a:pt x="64807" y="24336"/>
                </a:cubicBezTo>
                <a:cubicBezTo>
                  <a:pt x="65280" y="21659"/>
                  <a:pt x="67069" y="14672"/>
                  <a:pt x="64807" y="16180"/>
                </a:cubicBezTo>
                <a:cubicBezTo>
                  <a:pt x="60710" y="18911"/>
                  <a:pt x="58252" y="30861"/>
                  <a:pt x="63176" y="30861"/>
                </a:cubicBezTo>
                <a:cubicBezTo>
                  <a:pt x="70059" y="30861"/>
                  <a:pt x="72595" y="13548"/>
                  <a:pt x="66438" y="10470"/>
                </a:cubicBezTo>
                <a:cubicBezTo>
                  <a:pt x="62897" y="8700"/>
                  <a:pt x="59819" y="19791"/>
                  <a:pt x="63176" y="21889"/>
                </a:cubicBezTo>
                <a:cubicBezTo>
                  <a:pt x="67695" y="24714"/>
                  <a:pt x="75818" y="17430"/>
                  <a:pt x="75818" y="12101"/>
                </a:cubicBezTo>
                <a:cubicBezTo>
                  <a:pt x="75818" y="6138"/>
                  <a:pt x="65290" y="3315"/>
                  <a:pt x="59505" y="4761"/>
                </a:cubicBezTo>
                <a:cubicBezTo>
                  <a:pt x="56835" y="5428"/>
                  <a:pt x="55512" y="10003"/>
                  <a:pt x="56651" y="12509"/>
                </a:cubicBezTo>
                <a:cubicBezTo>
                  <a:pt x="58160" y="15830"/>
                  <a:pt x="62978" y="18557"/>
                  <a:pt x="66438" y="17403"/>
                </a:cubicBezTo>
                <a:cubicBezTo>
                  <a:pt x="68642" y="16668"/>
                  <a:pt x="70397" y="12641"/>
                  <a:pt x="68885" y="10878"/>
                </a:cubicBezTo>
                <a:cubicBezTo>
                  <a:pt x="64976" y="6318"/>
                  <a:pt x="50091" y="6563"/>
                  <a:pt x="50941" y="12509"/>
                </a:cubicBezTo>
                <a:cubicBezTo>
                  <a:pt x="51268" y="14797"/>
                  <a:pt x="57421" y="14775"/>
                  <a:pt x="57874" y="12509"/>
                </a:cubicBezTo>
                <a:cubicBezTo>
                  <a:pt x="59721" y="3277"/>
                  <a:pt x="33948" y="1642"/>
                  <a:pt x="29735" y="10062"/>
                </a:cubicBezTo>
                <a:cubicBezTo>
                  <a:pt x="28345" y="12840"/>
                  <a:pt x="35636" y="15331"/>
                  <a:pt x="38299" y="13733"/>
                </a:cubicBezTo>
                <a:cubicBezTo>
                  <a:pt x="39997" y="12715"/>
                  <a:pt x="38571" y="8567"/>
                  <a:pt x="36668" y="8023"/>
                </a:cubicBezTo>
                <a:cubicBezTo>
                  <a:pt x="26872" y="5225"/>
                  <a:pt x="8726" y="7673"/>
                  <a:pt x="7714" y="17811"/>
                </a:cubicBezTo>
                <a:cubicBezTo>
                  <a:pt x="7565" y="19305"/>
                  <a:pt x="6697" y="21822"/>
                  <a:pt x="8121" y="22297"/>
                </a:cubicBezTo>
                <a:cubicBezTo>
                  <a:pt x="10625" y="23132"/>
                  <a:pt x="12316" y="18395"/>
                  <a:pt x="12607" y="15772"/>
                </a:cubicBezTo>
                <a:cubicBezTo>
                  <a:pt x="12743" y="14548"/>
                  <a:pt x="13431" y="12101"/>
                  <a:pt x="12200" y="12101"/>
                </a:cubicBezTo>
                <a:cubicBezTo>
                  <a:pt x="6166" y="12101"/>
                  <a:pt x="6773" y="23677"/>
                  <a:pt x="7714" y="29637"/>
                </a:cubicBezTo>
                <a:cubicBezTo>
                  <a:pt x="9263" y="39447"/>
                  <a:pt x="34144" y="40214"/>
                  <a:pt x="37484" y="30861"/>
                </a:cubicBezTo>
                <a:cubicBezTo>
                  <a:pt x="38367" y="28388"/>
                  <a:pt x="36977" y="24694"/>
                  <a:pt x="34629" y="23520"/>
                </a:cubicBezTo>
                <a:cubicBezTo>
                  <a:pt x="30299" y="21355"/>
                  <a:pt x="22772" y="27671"/>
                  <a:pt x="23210" y="32492"/>
                </a:cubicBezTo>
                <a:cubicBezTo>
                  <a:pt x="24177" y="43122"/>
                  <a:pt x="57610" y="39177"/>
                  <a:pt x="55020" y="28822"/>
                </a:cubicBezTo>
                <a:cubicBezTo>
                  <a:pt x="54458" y="26576"/>
                  <a:pt x="49724" y="26777"/>
                  <a:pt x="48087" y="28414"/>
                </a:cubicBezTo>
                <a:cubicBezTo>
                  <a:pt x="46354" y="30147"/>
                  <a:pt x="46229" y="34821"/>
                  <a:pt x="48495" y="35754"/>
                </a:cubicBezTo>
                <a:cubicBezTo>
                  <a:pt x="53775" y="37927"/>
                  <a:pt x="61586" y="39791"/>
                  <a:pt x="65623" y="35754"/>
                </a:cubicBezTo>
                <a:cubicBezTo>
                  <a:pt x="67583" y="33794"/>
                  <a:pt x="66621" y="28475"/>
                  <a:pt x="63991" y="27598"/>
                </a:cubicBezTo>
                <a:cubicBezTo>
                  <a:pt x="61864" y="26889"/>
                  <a:pt x="63524" y="33336"/>
                  <a:pt x="65623" y="34123"/>
                </a:cubicBezTo>
                <a:cubicBezTo>
                  <a:pt x="69810" y="35693"/>
                  <a:pt x="74749" y="32400"/>
                  <a:pt x="78265" y="29637"/>
                </a:cubicBezTo>
                <a:cubicBezTo>
                  <a:pt x="80497" y="27883"/>
                  <a:pt x="77666" y="19326"/>
                  <a:pt x="75818" y="21481"/>
                </a:cubicBezTo>
                <a:cubicBezTo>
                  <a:pt x="73941" y="23670"/>
                  <a:pt x="72994" y="27646"/>
                  <a:pt x="74594" y="30045"/>
                </a:cubicBezTo>
                <a:cubicBezTo>
                  <a:pt x="76035" y="32206"/>
                  <a:pt x="81455" y="26413"/>
                  <a:pt x="79896" y="24336"/>
                </a:cubicBezTo>
                <a:cubicBezTo>
                  <a:pt x="77092" y="20599"/>
                  <a:pt x="62727" y="23072"/>
                  <a:pt x="66030" y="26375"/>
                </a:cubicBezTo>
                <a:cubicBezTo>
                  <a:pt x="67784" y="28129"/>
                  <a:pt x="71202" y="26356"/>
                  <a:pt x="73371" y="25151"/>
                </a:cubicBezTo>
                <a:cubicBezTo>
                  <a:pt x="75026" y="24232"/>
                  <a:pt x="76593" y="21328"/>
                  <a:pt x="75410" y="19850"/>
                </a:cubicBezTo>
                <a:cubicBezTo>
                  <a:pt x="73879" y="17936"/>
                  <a:pt x="68844" y="17117"/>
                  <a:pt x="68069" y="19442"/>
                </a:cubicBezTo>
                <a:cubicBezTo>
                  <a:pt x="67582" y="20901"/>
                  <a:pt x="69805" y="22524"/>
                  <a:pt x="71332" y="22704"/>
                </a:cubicBezTo>
                <a:cubicBezTo>
                  <a:pt x="73777" y="22991"/>
                  <a:pt x="76820" y="23510"/>
                  <a:pt x="78673" y="21889"/>
                </a:cubicBezTo>
                <a:cubicBezTo>
                  <a:pt x="80313" y="20454"/>
                  <a:pt x="80268" y="14506"/>
                  <a:pt x="78265" y="15364"/>
                </a:cubicBezTo>
                <a:cubicBezTo>
                  <a:pt x="76766" y="16006"/>
                  <a:pt x="82839" y="16963"/>
                  <a:pt x="83158" y="15364"/>
                </a:cubicBezTo>
                <a:cubicBezTo>
                  <a:pt x="83771" y="12295"/>
                  <a:pt x="72618" y="12866"/>
                  <a:pt x="73779" y="15772"/>
                </a:cubicBezTo>
                <a:cubicBezTo>
                  <a:pt x="74681" y="18030"/>
                  <a:pt x="79400" y="9837"/>
                  <a:pt x="77041" y="9247"/>
                </a:cubicBezTo>
                <a:cubicBezTo>
                  <a:pt x="74994" y="8735"/>
                  <a:pt x="71479" y="8842"/>
                  <a:pt x="70924" y="10878"/>
                </a:cubicBezTo>
                <a:cubicBezTo>
                  <a:pt x="70539" y="12290"/>
                  <a:pt x="71166" y="14493"/>
                  <a:pt x="72555" y="14956"/>
                </a:cubicBezTo>
                <a:cubicBezTo>
                  <a:pt x="73950" y="15421"/>
                  <a:pt x="76359" y="13974"/>
                  <a:pt x="76226" y="12509"/>
                </a:cubicBezTo>
                <a:cubicBezTo>
                  <a:pt x="75190" y="1117"/>
                  <a:pt x="53253" y="8588"/>
                  <a:pt x="41970" y="10470"/>
                </a:cubicBezTo>
                <a:cubicBezTo>
                  <a:pt x="34210" y="11764"/>
                  <a:pt x="18757" y="9983"/>
                  <a:pt x="19540" y="17811"/>
                </a:cubicBezTo>
                <a:cubicBezTo>
                  <a:pt x="20036" y="22772"/>
                  <a:pt x="29245" y="20367"/>
                  <a:pt x="34221" y="20665"/>
                </a:cubicBezTo>
                <a:cubicBezTo>
                  <a:pt x="41625" y="21109"/>
                  <a:pt x="54752" y="18275"/>
                  <a:pt x="54204" y="10878"/>
                </a:cubicBezTo>
                <a:cubicBezTo>
                  <a:pt x="53502" y="1406"/>
                  <a:pt x="27546" y="5982"/>
                  <a:pt x="26065" y="15364"/>
                </a:cubicBezTo>
                <a:cubicBezTo>
                  <a:pt x="25629" y="18129"/>
                  <a:pt x="27585" y="21567"/>
                  <a:pt x="30143" y="22704"/>
                </a:cubicBezTo>
                <a:cubicBezTo>
                  <a:pt x="32500" y="23751"/>
                  <a:pt x="36139" y="22459"/>
                  <a:pt x="37484" y="20258"/>
                </a:cubicBezTo>
                <a:cubicBezTo>
                  <a:pt x="39672" y="16677"/>
                  <a:pt x="35936" y="10716"/>
                  <a:pt x="32182" y="8839"/>
                </a:cubicBezTo>
                <a:cubicBezTo>
                  <a:pt x="28795" y="7146"/>
                  <a:pt x="23446" y="9623"/>
                  <a:pt x="21579" y="12917"/>
                </a:cubicBezTo>
                <a:cubicBezTo>
                  <a:pt x="18620" y="18138"/>
                  <a:pt x="19671" y="30880"/>
                  <a:pt x="25657" y="30453"/>
                </a:cubicBezTo>
                <a:cubicBezTo>
                  <a:pt x="31494" y="30037"/>
                  <a:pt x="30350" y="17300"/>
                  <a:pt x="26473" y="12917"/>
                </a:cubicBezTo>
                <a:cubicBezTo>
                  <a:pt x="22776" y="8738"/>
                  <a:pt x="12710" y="7369"/>
                  <a:pt x="9753" y="12101"/>
                </a:cubicBezTo>
                <a:cubicBezTo>
                  <a:pt x="6543" y="17237"/>
                  <a:pt x="7894" y="24071"/>
                  <a:pt x="6898" y="30045"/>
                </a:cubicBezTo>
                <a:cubicBezTo>
                  <a:pt x="6384" y="33129"/>
                  <a:pt x="3892" y="38565"/>
                  <a:pt x="6898" y="39425"/>
                </a:cubicBezTo>
                <a:cubicBezTo>
                  <a:pt x="27422" y="45293"/>
                  <a:pt x="49578" y="38201"/>
                  <a:pt x="70924" y="38201"/>
                </a:cubicBezTo>
              </a:path>
            </a:pathLst>
          </a:custGeom>
          <a:noFill/>
          <a:ln cap="flat" cmpd="sng" w="114300">
            <a:solidFill>
              <a:srgbClr val="008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"/>
          <p:cNvSpPr txBox="1"/>
          <p:nvPr/>
        </p:nvSpPr>
        <p:spPr>
          <a:xfrm>
            <a:off x="1289299" y="2461450"/>
            <a:ext cx="2793900" cy="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800">
                <a:solidFill>
                  <a:srgbClr val="FFFFFF"/>
                </a:solidFill>
              </a:rPr>
              <a:t>Áreas</a:t>
            </a:r>
            <a:endParaRPr sz="2400"/>
          </a:p>
        </p:txBody>
      </p:sp>
      <p:sp>
        <p:nvSpPr>
          <p:cNvPr id="119" name="Google Shape;119;p2"/>
          <p:cNvSpPr txBox="1"/>
          <p:nvPr/>
        </p:nvSpPr>
        <p:spPr>
          <a:xfrm>
            <a:off x="1289299" y="4481213"/>
            <a:ext cx="2793900" cy="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rgbClr val="FFFFFF"/>
                </a:solidFill>
              </a:rPr>
              <a:t>Programas</a:t>
            </a:r>
            <a:endParaRPr sz="2100"/>
          </a:p>
        </p:txBody>
      </p:sp>
      <p:sp>
        <p:nvSpPr>
          <p:cNvPr id="120" name="Google Shape;120;p2"/>
          <p:cNvSpPr/>
          <p:nvPr/>
        </p:nvSpPr>
        <p:spPr>
          <a:xfrm>
            <a:off x="835550" y="3630325"/>
            <a:ext cx="3645000" cy="483900"/>
          </a:xfrm>
          <a:prstGeom prst="roundRect">
            <a:avLst>
              <a:gd fmla="val 10898" name="adj"/>
            </a:avLst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 txBox="1"/>
          <p:nvPr>
            <p:ph type="title"/>
          </p:nvPr>
        </p:nvSpPr>
        <p:spPr>
          <a:xfrm>
            <a:off x="2539350" y="287325"/>
            <a:ext cx="6604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chemeClr val="lt1"/>
                </a:solidFill>
              </a:rPr>
              <a:t>Personas </a:t>
            </a:r>
            <a:endParaRPr sz="3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chemeClr val="lt1"/>
                </a:solidFill>
              </a:rPr>
              <a:t>MIGRANTES y MIGRADAS</a:t>
            </a:r>
            <a:endParaRPr sz="33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4208462" y="6359525"/>
            <a:ext cx="728662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</a:pPr>
            <a:fld id="{00000000-1234-1234-1234-123412341234}" type="slidenum">
              <a:rPr b="1" i="0" lang="en-US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rPr>
              <a:t>‹#›</a:t>
            </a:fld>
            <a:endParaRPr/>
          </a:p>
        </p:txBody>
      </p:sp>
      <p:sp>
        <p:nvSpPr>
          <p:cNvPr id="127" name="Google Shape;127;p3"/>
          <p:cNvSpPr/>
          <p:nvPr/>
        </p:nvSpPr>
        <p:spPr>
          <a:xfrm>
            <a:off x="392825" y="2305275"/>
            <a:ext cx="2743947" cy="1754211"/>
          </a:xfrm>
          <a:custGeom>
            <a:rect b="b" l="l" r="r" t="t"/>
            <a:pathLst>
              <a:path extrusionOk="0" h="17399" w="23163">
                <a:moveTo>
                  <a:pt x="12063" y="1"/>
                </a:moveTo>
                <a:cubicBezTo>
                  <a:pt x="9163" y="1"/>
                  <a:pt x="6272" y="568"/>
                  <a:pt x="4053" y="2526"/>
                </a:cubicBezTo>
                <a:cubicBezTo>
                  <a:pt x="1257" y="4990"/>
                  <a:pt x="1" y="9713"/>
                  <a:pt x="2028" y="12934"/>
                </a:cubicBezTo>
                <a:cubicBezTo>
                  <a:pt x="3176" y="14756"/>
                  <a:pt x="5118" y="15811"/>
                  <a:pt x="7064" y="16481"/>
                </a:cubicBezTo>
                <a:cubicBezTo>
                  <a:pt x="8744" y="17058"/>
                  <a:pt x="10523" y="17399"/>
                  <a:pt x="12285" y="17399"/>
                </a:cubicBezTo>
                <a:cubicBezTo>
                  <a:pt x="13907" y="17399"/>
                  <a:pt x="15514" y="17110"/>
                  <a:pt x="17019" y="16453"/>
                </a:cubicBezTo>
                <a:cubicBezTo>
                  <a:pt x="20156" y="15080"/>
                  <a:pt x="22717" y="11903"/>
                  <a:pt x="22940" y="8262"/>
                </a:cubicBezTo>
                <a:cubicBezTo>
                  <a:pt x="23163" y="4622"/>
                  <a:pt x="20515" y="1457"/>
                  <a:pt x="17245" y="509"/>
                </a:cubicBezTo>
                <a:cubicBezTo>
                  <a:pt x="15989" y="145"/>
                  <a:pt x="15031" y="93"/>
                  <a:pt x="14586" y="93"/>
                </a:cubicBezTo>
                <a:cubicBezTo>
                  <a:pt x="14409" y="93"/>
                  <a:pt x="14313" y="101"/>
                  <a:pt x="14313" y="101"/>
                </a:cubicBezTo>
                <a:cubicBezTo>
                  <a:pt x="13570" y="39"/>
                  <a:pt x="12816" y="1"/>
                  <a:pt x="12063" y="1"/>
                </a:cubicBezTo>
                <a:close/>
              </a:path>
            </a:pathLst>
          </a:custGeom>
          <a:solidFill>
            <a:srgbClr val="0088CC"/>
          </a:solidFill>
          <a:ln cap="flat" cmpd="sng" w="38100">
            <a:solidFill>
              <a:srgbClr val="8FD4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912500" y="2702275"/>
            <a:ext cx="1917600" cy="6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</a:rPr>
              <a:t>Servicios </a:t>
            </a:r>
            <a:endParaRPr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</a:rPr>
              <a:t>centrales 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129" name="Google Shape;129;p3"/>
          <p:cNvSpPr/>
          <p:nvPr/>
        </p:nvSpPr>
        <p:spPr>
          <a:xfrm>
            <a:off x="392825" y="4219577"/>
            <a:ext cx="2743947" cy="1582048"/>
          </a:xfrm>
          <a:custGeom>
            <a:rect b="b" l="l" r="r" t="t"/>
            <a:pathLst>
              <a:path extrusionOk="0" h="17399" w="23163">
                <a:moveTo>
                  <a:pt x="12063" y="1"/>
                </a:moveTo>
                <a:cubicBezTo>
                  <a:pt x="9163" y="1"/>
                  <a:pt x="6272" y="568"/>
                  <a:pt x="4053" y="2526"/>
                </a:cubicBezTo>
                <a:cubicBezTo>
                  <a:pt x="1257" y="4990"/>
                  <a:pt x="1" y="9713"/>
                  <a:pt x="2028" y="12934"/>
                </a:cubicBezTo>
                <a:cubicBezTo>
                  <a:pt x="3176" y="14756"/>
                  <a:pt x="5118" y="15811"/>
                  <a:pt x="7064" y="16481"/>
                </a:cubicBezTo>
                <a:cubicBezTo>
                  <a:pt x="8744" y="17058"/>
                  <a:pt x="10523" y="17399"/>
                  <a:pt x="12285" y="17399"/>
                </a:cubicBezTo>
                <a:cubicBezTo>
                  <a:pt x="13907" y="17399"/>
                  <a:pt x="15514" y="17110"/>
                  <a:pt x="17019" y="16453"/>
                </a:cubicBezTo>
                <a:cubicBezTo>
                  <a:pt x="20156" y="15080"/>
                  <a:pt x="22717" y="11903"/>
                  <a:pt x="22940" y="8262"/>
                </a:cubicBezTo>
                <a:cubicBezTo>
                  <a:pt x="23163" y="4622"/>
                  <a:pt x="20515" y="1457"/>
                  <a:pt x="17245" y="509"/>
                </a:cubicBezTo>
                <a:cubicBezTo>
                  <a:pt x="15989" y="145"/>
                  <a:pt x="15031" y="93"/>
                  <a:pt x="14586" y="93"/>
                </a:cubicBezTo>
                <a:cubicBezTo>
                  <a:pt x="14409" y="93"/>
                  <a:pt x="14313" y="101"/>
                  <a:pt x="14313" y="101"/>
                </a:cubicBezTo>
                <a:cubicBezTo>
                  <a:pt x="13570" y="39"/>
                  <a:pt x="12816" y="1"/>
                  <a:pt x="12063" y="1"/>
                </a:cubicBezTo>
                <a:close/>
              </a:path>
            </a:pathLst>
          </a:custGeom>
          <a:solidFill>
            <a:srgbClr val="0088CC"/>
          </a:solidFill>
          <a:ln cap="flat" cmpd="sng" w="38100">
            <a:solidFill>
              <a:srgbClr val="8FD4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699500" y="4665150"/>
            <a:ext cx="2130600" cy="6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</a:rPr>
              <a:t>Programas</a:t>
            </a:r>
            <a:r>
              <a:rPr lang="en-US" sz="3000">
                <a:solidFill>
                  <a:schemeClr val="lt1"/>
                </a:solidFill>
              </a:rPr>
              <a:t> </a:t>
            </a:r>
            <a:endParaRPr sz="3000">
              <a:solidFill>
                <a:schemeClr val="lt1"/>
              </a:solidFill>
            </a:endParaRPr>
          </a:p>
        </p:txBody>
      </p:sp>
      <p:grpSp>
        <p:nvGrpSpPr>
          <p:cNvPr id="131" name="Google Shape;131;p3"/>
          <p:cNvGrpSpPr/>
          <p:nvPr/>
        </p:nvGrpSpPr>
        <p:grpSpPr>
          <a:xfrm rot="685512">
            <a:off x="2882039" y="2178520"/>
            <a:ext cx="1643969" cy="941549"/>
            <a:chOff x="2709092" y="704726"/>
            <a:chExt cx="1533199" cy="1385081"/>
          </a:xfrm>
        </p:grpSpPr>
        <p:sp>
          <p:nvSpPr>
            <p:cNvPr id="132" name="Google Shape;132;p3"/>
            <p:cNvSpPr/>
            <p:nvPr/>
          </p:nvSpPr>
          <p:spPr>
            <a:xfrm rot="-4939831">
              <a:off x="2789057" y="778440"/>
              <a:ext cx="1230930" cy="1237651"/>
            </a:xfrm>
            <a:custGeom>
              <a:rect b="b" l="l" r="r" t="t"/>
              <a:pathLst>
                <a:path extrusionOk="0" fill="none" h="11770" w="12180">
                  <a:moveTo>
                    <a:pt x="0" y="1"/>
                  </a:moveTo>
                  <a:cubicBezTo>
                    <a:pt x="4305" y="3663"/>
                    <a:pt x="8372" y="7594"/>
                    <a:pt x="12180" y="11769"/>
                  </a:cubicBezTo>
                </a:path>
              </a:pathLst>
            </a:custGeom>
            <a:noFill/>
            <a:ln cap="rnd" cmpd="sng" w="28575">
              <a:solidFill>
                <a:srgbClr val="8FD4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" name="Google Shape;133;p3"/>
            <p:cNvGrpSpPr/>
            <p:nvPr/>
          </p:nvGrpSpPr>
          <p:grpSpPr>
            <a:xfrm>
              <a:off x="3963611" y="708119"/>
              <a:ext cx="278681" cy="282962"/>
              <a:chOff x="4051722" y="2470735"/>
              <a:chExt cx="278681" cy="282962"/>
            </a:xfrm>
          </p:grpSpPr>
          <p:sp>
            <p:nvSpPr>
              <p:cNvPr id="134" name="Google Shape;134;p3"/>
              <p:cNvSpPr/>
              <p:nvPr/>
            </p:nvSpPr>
            <p:spPr>
              <a:xfrm rot="-5400000">
                <a:off x="4071649" y="2496833"/>
                <a:ext cx="238826" cy="236432"/>
              </a:xfrm>
              <a:custGeom>
                <a:rect b="b" l="l" r="r" t="t"/>
                <a:pathLst>
                  <a:path extrusionOk="0" h="4130" w="4172">
                    <a:moveTo>
                      <a:pt x="2217" y="1"/>
                    </a:moveTo>
                    <a:cubicBezTo>
                      <a:pt x="1801" y="1"/>
                      <a:pt x="1460" y="188"/>
                      <a:pt x="1460" y="188"/>
                    </a:cubicBezTo>
                    <a:cubicBezTo>
                      <a:pt x="599" y="531"/>
                      <a:pt x="0" y="1171"/>
                      <a:pt x="84" y="2155"/>
                    </a:cubicBezTo>
                    <a:cubicBezTo>
                      <a:pt x="170" y="3139"/>
                      <a:pt x="946" y="4010"/>
                      <a:pt x="1858" y="4119"/>
                    </a:cubicBezTo>
                    <a:cubicBezTo>
                      <a:pt x="1921" y="4126"/>
                      <a:pt x="1985" y="4130"/>
                      <a:pt x="2048" y="4130"/>
                    </a:cubicBezTo>
                    <a:cubicBezTo>
                      <a:pt x="2898" y="4130"/>
                      <a:pt x="3730" y="3475"/>
                      <a:pt x="3943" y="2584"/>
                    </a:cubicBezTo>
                    <a:cubicBezTo>
                      <a:pt x="4171" y="1626"/>
                      <a:pt x="3657" y="727"/>
                      <a:pt x="2882" y="198"/>
                    </a:cubicBezTo>
                    <a:cubicBezTo>
                      <a:pt x="2664" y="50"/>
                      <a:pt x="2431" y="1"/>
                      <a:pt x="2217" y="1"/>
                    </a:cubicBezTo>
                    <a:close/>
                  </a:path>
                </a:pathLst>
              </a:custGeom>
              <a:solidFill>
                <a:srgbClr val="8FD4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 rot="-5400000">
                <a:off x="4049581" y="2472876"/>
                <a:ext cx="282962" cy="278681"/>
              </a:xfrm>
              <a:custGeom>
                <a:rect b="b" l="l" r="r" t="t"/>
                <a:pathLst>
                  <a:path extrusionOk="0" h="4868" w="4943">
                    <a:moveTo>
                      <a:pt x="1894" y="912"/>
                    </a:moveTo>
                    <a:cubicBezTo>
                      <a:pt x="1888" y="914"/>
                      <a:pt x="1868" y="922"/>
                      <a:pt x="1855" y="928"/>
                    </a:cubicBezTo>
                    <a:lnTo>
                      <a:pt x="1855" y="928"/>
                    </a:lnTo>
                    <a:cubicBezTo>
                      <a:pt x="1868" y="922"/>
                      <a:pt x="1881" y="917"/>
                      <a:pt x="1894" y="912"/>
                    </a:cubicBezTo>
                    <a:close/>
                    <a:moveTo>
                      <a:pt x="1073" y="1485"/>
                    </a:moveTo>
                    <a:cubicBezTo>
                      <a:pt x="1073" y="1485"/>
                      <a:pt x="1066" y="1493"/>
                      <a:pt x="1058" y="1503"/>
                    </a:cubicBezTo>
                    <a:lnTo>
                      <a:pt x="1058" y="1503"/>
                    </a:lnTo>
                    <a:cubicBezTo>
                      <a:pt x="1063" y="1497"/>
                      <a:pt x="1068" y="1491"/>
                      <a:pt x="1073" y="1485"/>
                    </a:cubicBezTo>
                    <a:close/>
                    <a:moveTo>
                      <a:pt x="3821" y="1814"/>
                    </a:moveTo>
                    <a:lnTo>
                      <a:pt x="3821" y="1814"/>
                    </a:lnTo>
                    <a:cubicBezTo>
                      <a:pt x="3828" y="1821"/>
                      <a:pt x="3835" y="1840"/>
                      <a:pt x="3841" y="1859"/>
                    </a:cubicBezTo>
                    <a:lnTo>
                      <a:pt x="3841" y="1859"/>
                    </a:lnTo>
                    <a:cubicBezTo>
                      <a:pt x="3834" y="1844"/>
                      <a:pt x="3821" y="1815"/>
                      <a:pt x="3821" y="1814"/>
                    </a:cubicBezTo>
                    <a:close/>
                    <a:moveTo>
                      <a:pt x="3954" y="2709"/>
                    </a:moveTo>
                    <a:lnTo>
                      <a:pt x="3954" y="2709"/>
                    </a:lnTo>
                    <a:cubicBezTo>
                      <a:pt x="3953" y="2714"/>
                      <a:pt x="3952" y="2719"/>
                      <a:pt x="3951" y="2724"/>
                    </a:cubicBezTo>
                    <a:lnTo>
                      <a:pt x="3951" y="2724"/>
                    </a:lnTo>
                    <a:cubicBezTo>
                      <a:pt x="3952" y="2720"/>
                      <a:pt x="3953" y="2715"/>
                      <a:pt x="3954" y="2709"/>
                    </a:cubicBezTo>
                    <a:close/>
                    <a:moveTo>
                      <a:pt x="1154" y="3449"/>
                    </a:moveTo>
                    <a:cubicBezTo>
                      <a:pt x="1154" y="3449"/>
                      <a:pt x="1176" y="3478"/>
                      <a:pt x="1185" y="3490"/>
                    </a:cubicBezTo>
                    <a:lnTo>
                      <a:pt x="1185" y="3490"/>
                    </a:lnTo>
                    <a:cubicBezTo>
                      <a:pt x="1171" y="3475"/>
                      <a:pt x="1154" y="3457"/>
                      <a:pt x="1154" y="3449"/>
                    </a:cubicBezTo>
                    <a:close/>
                    <a:moveTo>
                      <a:pt x="3628" y="3479"/>
                    </a:moveTo>
                    <a:cubicBezTo>
                      <a:pt x="3622" y="3487"/>
                      <a:pt x="3609" y="3504"/>
                      <a:pt x="3609" y="3504"/>
                    </a:cubicBezTo>
                    <a:cubicBezTo>
                      <a:pt x="3609" y="3504"/>
                      <a:pt x="3614" y="3498"/>
                      <a:pt x="3628" y="3479"/>
                    </a:cubicBezTo>
                    <a:close/>
                    <a:moveTo>
                      <a:pt x="3336" y="3779"/>
                    </a:moveTo>
                    <a:cubicBezTo>
                      <a:pt x="3335" y="3779"/>
                      <a:pt x="3334" y="3780"/>
                      <a:pt x="3334" y="3780"/>
                    </a:cubicBezTo>
                    <a:lnTo>
                      <a:pt x="3334" y="3780"/>
                    </a:lnTo>
                    <a:cubicBezTo>
                      <a:pt x="3335" y="3779"/>
                      <a:pt x="3336" y="3779"/>
                      <a:pt x="3336" y="3779"/>
                    </a:cubicBezTo>
                    <a:close/>
                    <a:moveTo>
                      <a:pt x="3309" y="3799"/>
                    </a:moveTo>
                    <a:lnTo>
                      <a:pt x="3309" y="3799"/>
                    </a:lnTo>
                    <a:cubicBezTo>
                      <a:pt x="3307" y="3800"/>
                      <a:pt x="3306" y="3801"/>
                      <a:pt x="3305" y="3802"/>
                    </a:cubicBezTo>
                    <a:cubicBezTo>
                      <a:pt x="3295" y="3810"/>
                      <a:pt x="3291" y="3814"/>
                      <a:pt x="3291" y="3814"/>
                    </a:cubicBezTo>
                    <a:cubicBezTo>
                      <a:pt x="3291" y="3814"/>
                      <a:pt x="3299" y="3807"/>
                      <a:pt x="3309" y="3799"/>
                    </a:cubicBezTo>
                    <a:close/>
                    <a:moveTo>
                      <a:pt x="2586" y="4117"/>
                    </a:moveTo>
                    <a:cubicBezTo>
                      <a:pt x="2587" y="4117"/>
                      <a:pt x="2580" y="4118"/>
                      <a:pt x="2563" y="4120"/>
                    </a:cubicBezTo>
                    <a:lnTo>
                      <a:pt x="2563" y="4120"/>
                    </a:lnTo>
                    <a:cubicBezTo>
                      <a:pt x="2575" y="4118"/>
                      <a:pt x="2586" y="4117"/>
                      <a:pt x="2586" y="4117"/>
                    </a:cubicBezTo>
                    <a:close/>
                    <a:moveTo>
                      <a:pt x="2541" y="4123"/>
                    </a:moveTo>
                    <a:cubicBezTo>
                      <a:pt x="2536" y="4123"/>
                      <a:pt x="2531" y="4124"/>
                      <a:pt x="2527" y="4125"/>
                    </a:cubicBezTo>
                    <a:cubicBezTo>
                      <a:pt x="2530" y="4124"/>
                      <a:pt x="2535" y="4124"/>
                      <a:pt x="2541" y="4123"/>
                    </a:cubicBezTo>
                    <a:close/>
                    <a:moveTo>
                      <a:pt x="2549" y="738"/>
                    </a:moveTo>
                    <a:cubicBezTo>
                      <a:pt x="2592" y="738"/>
                      <a:pt x="2634" y="740"/>
                      <a:pt x="2677" y="744"/>
                    </a:cubicBezTo>
                    <a:lnTo>
                      <a:pt x="2677" y="744"/>
                    </a:lnTo>
                    <a:cubicBezTo>
                      <a:pt x="2685" y="745"/>
                      <a:pt x="2693" y="746"/>
                      <a:pt x="2700" y="748"/>
                    </a:cubicBezTo>
                    <a:cubicBezTo>
                      <a:pt x="2730" y="753"/>
                      <a:pt x="2759" y="760"/>
                      <a:pt x="2789" y="768"/>
                    </a:cubicBezTo>
                    <a:cubicBezTo>
                      <a:pt x="2816" y="775"/>
                      <a:pt x="2842" y="784"/>
                      <a:pt x="2868" y="793"/>
                    </a:cubicBezTo>
                    <a:cubicBezTo>
                      <a:pt x="2874" y="795"/>
                      <a:pt x="2880" y="798"/>
                      <a:pt x="2886" y="800"/>
                    </a:cubicBezTo>
                    <a:lnTo>
                      <a:pt x="2886" y="800"/>
                    </a:lnTo>
                    <a:cubicBezTo>
                      <a:pt x="2927" y="820"/>
                      <a:pt x="2967" y="843"/>
                      <a:pt x="3006" y="867"/>
                    </a:cubicBezTo>
                    <a:lnTo>
                      <a:pt x="3006" y="867"/>
                    </a:lnTo>
                    <a:cubicBezTo>
                      <a:pt x="3014" y="874"/>
                      <a:pt x="3022" y="880"/>
                      <a:pt x="3031" y="886"/>
                    </a:cubicBezTo>
                    <a:cubicBezTo>
                      <a:pt x="3053" y="901"/>
                      <a:pt x="3076" y="917"/>
                      <a:pt x="3098" y="932"/>
                    </a:cubicBezTo>
                    <a:cubicBezTo>
                      <a:pt x="3112" y="942"/>
                      <a:pt x="3147" y="971"/>
                      <a:pt x="3147" y="971"/>
                    </a:cubicBezTo>
                    <a:cubicBezTo>
                      <a:pt x="3147" y="971"/>
                      <a:pt x="3140" y="965"/>
                      <a:pt x="3120" y="948"/>
                    </a:cubicBezTo>
                    <a:lnTo>
                      <a:pt x="3120" y="948"/>
                    </a:lnTo>
                    <a:cubicBezTo>
                      <a:pt x="3159" y="981"/>
                      <a:pt x="3198" y="1011"/>
                      <a:pt x="3237" y="1045"/>
                    </a:cubicBezTo>
                    <a:cubicBezTo>
                      <a:pt x="3320" y="1118"/>
                      <a:pt x="3398" y="1196"/>
                      <a:pt x="3473" y="1278"/>
                    </a:cubicBezTo>
                    <a:cubicBezTo>
                      <a:pt x="3506" y="1315"/>
                      <a:pt x="3538" y="1353"/>
                      <a:pt x="3569" y="1393"/>
                    </a:cubicBezTo>
                    <a:cubicBezTo>
                      <a:pt x="3569" y="1393"/>
                      <a:pt x="3569" y="1393"/>
                      <a:pt x="3569" y="1394"/>
                    </a:cubicBezTo>
                    <a:lnTo>
                      <a:pt x="3569" y="1394"/>
                    </a:lnTo>
                    <a:cubicBezTo>
                      <a:pt x="3570" y="1395"/>
                      <a:pt x="3571" y="1396"/>
                      <a:pt x="3572" y="1397"/>
                    </a:cubicBezTo>
                    <a:cubicBezTo>
                      <a:pt x="3590" y="1421"/>
                      <a:pt x="3607" y="1445"/>
                      <a:pt x="3624" y="1470"/>
                    </a:cubicBezTo>
                    <a:cubicBezTo>
                      <a:pt x="3683" y="1557"/>
                      <a:pt x="3737" y="1648"/>
                      <a:pt x="3785" y="1742"/>
                    </a:cubicBezTo>
                    <a:cubicBezTo>
                      <a:pt x="3797" y="1765"/>
                      <a:pt x="3807" y="1789"/>
                      <a:pt x="3819" y="1812"/>
                    </a:cubicBezTo>
                    <a:cubicBezTo>
                      <a:pt x="3825" y="1825"/>
                      <a:pt x="3830" y="1837"/>
                      <a:pt x="3835" y="1848"/>
                    </a:cubicBezTo>
                    <a:cubicBezTo>
                      <a:pt x="3838" y="1854"/>
                      <a:pt x="3840" y="1859"/>
                      <a:pt x="3842" y="1862"/>
                    </a:cubicBezTo>
                    <a:lnTo>
                      <a:pt x="3842" y="1862"/>
                    </a:lnTo>
                    <a:cubicBezTo>
                      <a:pt x="3845" y="1872"/>
                      <a:pt x="3847" y="1882"/>
                      <a:pt x="3849" y="1888"/>
                    </a:cubicBezTo>
                    <a:cubicBezTo>
                      <a:pt x="3860" y="1914"/>
                      <a:pt x="3869" y="1943"/>
                      <a:pt x="3878" y="1971"/>
                    </a:cubicBezTo>
                    <a:cubicBezTo>
                      <a:pt x="3911" y="2073"/>
                      <a:pt x="3937" y="2179"/>
                      <a:pt x="3954" y="2286"/>
                    </a:cubicBezTo>
                    <a:cubicBezTo>
                      <a:pt x="3954" y="2286"/>
                      <a:pt x="3954" y="2286"/>
                      <a:pt x="3954" y="2286"/>
                    </a:cubicBezTo>
                    <a:lnTo>
                      <a:pt x="3954" y="2286"/>
                    </a:lnTo>
                    <a:cubicBezTo>
                      <a:pt x="3956" y="2309"/>
                      <a:pt x="3958" y="2333"/>
                      <a:pt x="3960" y="2355"/>
                    </a:cubicBezTo>
                    <a:cubicBezTo>
                      <a:pt x="3963" y="2411"/>
                      <a:pt x="3965" y="2468"/>
                      <a:pt x="3964" y="2524"/>
                    </a:cubicBezTo>
                    <a:cubicBezTo>
                      <a:pt x="3963" y="2579"/>
                      <a:pt x="3960" y="2632"/>
                      <a:pt x="3955" y="2687"/>
                    </a:cubicBezTo>
                    <a:cubicBezTo>
                      <a:pt x="3955" y="2688"/>
                      <a:pt x="3955" y="2690"/>
                      <a:pt x="3955" y="2691"/>
                    </a:cubicBezTo>
                    <a:lnTo>
                      <a:pt x="3955" y="2691"/>
                    </a:lnTo>
                    <a:cubicBezTo>
                      <a:pt x="3950" y="2718"/>
                      <a:pt x="3946" y="2745"/>
                      <a:pt x="3941" y="2773"/>
                    </a:cubicBezTo>
                    <a:cubicBezTo>
                      <a:pt x="3919" y="2880"/>
                      <a:pt x="3891" y="2984"/>
                      <a:pt x="3852" y="3085"/>
                    </a:cubicBezTo>
                    <a:cubicBezTo>
                      <a:pt x="3851" y="3090"/>
                      <a:pt x="3845" y="3102"/>
                      <a:pt x="3840" y="3115"/>
                    </a:cubicBezTo>
                    <a:lnTo>
                      <a:pt x="3840" y="3115"/>
                    </a:lnTo>
                    <a:cubicBezTo>
                      <a:pt x="3834" y="3130"/>
                      <a:pt x="3825" y="3150"/>
                      <a:pt x="3822" y="3155"/>
                    </a:cubicBezTo>
                    <a:cubicBezTo>
                      <a:pt x="3799" y="3204"/>
                      <a:pt x="3773" y="3251"/>
                      <a:pt x="3747" y="3298"/>
                    </a:cubicBezTo>
                    <a:cubicBezTo>
                      <a:pt x="3723" y="3338"/>
                      <a:pt x="3698" y="3379"/>
                      <a:pt x="3671" y="3418"/>
                    </a:cubicBezTo>
                    <a:cubicBezTo>
                      <a:pt x="3659" y="3436"/>
                      <a:pt x="3647" y="3454"/>
                      <a:pt x="3634" y="3472"/>
                    </a:cubicBezTo>
                    <a:lnTo>
                      <a:pt x="3634" y="3472"/>
                    </a:lnTo>
                    <a:cubicBezTo>
                      <a:pt x="3629" y="3477"/>
                      <a:pt x="3625" y="3483"/>
                      <a:pt x="3622" y="3486"/>
                    </a:cubicBezTo>
                    <a:cubicBezTo>
                      <a:pt x="3557" y="3566"/>
                      <a:pt x="3486" y="3641"/>
                      <a:pt x="3411" y="3711"/>
                    </a:cubicBezTo>
                    <a:cubicBezTo>
                      <a:pt x="3383" y="3737"/>
                      <a:pt x="3354" y="3761"/>
                      <a:pt x="3325" y="3786"/>
                    </a:cubicBezTo>
                    <a:lnTo>
                      <a:pt x="3325" y="3786"/>
                    </a:lnTo>
                    <a:cubicBezTo>
                      <a:pt x="3318" y="3790"/>
                      <a:pt x="3312" y="3795"/>
                      <a:pt x="3306" y="3801"/>
                    </a:cubicBezTo>
                    <a:cubicBezTo>
                      <a:pt x="3284" y="3817"/>
                      <a:pt x="3260" y="3833"/>
                      <a:pt x="3238" y="3849"/>
                    </a:cubicBezTo>
                    <a:cubicBezTo>
                      <a:pt x="3154" y="3906"/>
                      <a:pt x="3066" y="3956"/>
                      <a:pt x="2975" y="3998"/>
                    </a:cubicBezTo>
                    <a:cubicBezTo>
                      <a:pt x="2956" y="4008"/>
                      <a:pt x="2932" y="4014"/>
                      <a:pt x="2913" y="4026"/>
                    </a:cubicBezTo>
                    <a:lnTo>
                      <a:pt x="2913" y="4026"/>
                    </a:lnTo>
                    <a:cubicBezTo>
                      <a:pt x="2912" y="4026"/>
                      <a:pt x="2912" y="4026"/>
                      <a:pt x="2912" y="4026"/>
                    </a:cubicBezTo>
                    <a:cubicBezTo>
                      <a:pt x="2866" y="4043"/>
                      <a:pt x="2820" y="4058"/>
                      <a:pt x="2774" y="4072"/>
                    </a:cubicBezTo>
                    <a:cubicBezTo>
                      <a:pt x="2727" y="4086"/>
                      <a:pt x="2680" y="4096"/>
                      <a:pt x="2633" y="4107"/>
                    </a:cubicBezTo>
                    <a:cubicBezTo>
                      <a:pt x="2610" y="4111"/>
                      <a:pt x="2586" y="4116"/>
                      <a:pt x="2563" y="4120"/>
                    </a:cubicBezTo>
                    <a:cubicBezTo>
                      <a:pt x="2563" y="4120"/>
                      <a:pt x="2563" y="4120"/>
                      <a:pt x="2563" y="4120"/>
                    </a:cubicBezTo>
                    <a:lnTo>
                      <a:pt x="2563" y="4120"/>
                    </a:lnTo>
                    <a:cubicBezTo>
                      <a:pt x="2560" y="4120"/>
                      <a:pt x="2557" y="4120"/>
                      <a:pt x="2553" y="4121"/>
                    </a:cubicBezTo>
                    <a:lnTo>
                      <a:pt x="2553" y="4121"/>
                    </a:lnTo>
                    <a:cubicBezTo>
                      <a:pt x="2498" y="4127"/>
                      <a:pt x="2442" y="4129"/>
                      <a:pt x="2386" y="4129"/>
                    </a:cubicBezTo>
                    <a:cubicBezTo>
                      <a:pt x="2346" y="4129"/>
                      <a:pt x="2306" y="4128"/>
                      <a:pt x="2265" y="4125"/>
                    </a:cubicBezTo>
                    <a:cubicBezTo>
                      <a:pt x="2247" y="4123"/>
                      <a:pt x="2227" y="4121"/>
                      <a:pt x="2208" y="4119"/>
                    </a:cubicBezTo>
                    <a:lnTo>
                      <a:pt x="2208" y="4119"/>
                    </a:lnTo>
                    <a:cubicBezTo>
                      <a:pt x="2158" y="4111"/>
                      <a:pt x="2109" y="4099"/>
                      <a:pt x="2060" y="4087"/>
                    </a:cubicBezTo>
                    <a:cubicBezTo>
                      <a:pt x="2013" y="4074"/>
                      <a:pt x="1967" y="4060"/>
                      <a:pt x="1921" y="4044"/>
                    </a:cubicBezTo>
                    <a:cubicBezTo>
                      <a:pt x="1905" y="4038"/>
                      <a:pt x="1890" y="4033"/>
                      <a:pt x="1875" y="4027"/>
                    </a:cubicBezTo>
                    <a:lnTo>
                      <a:pt x="1875" y="4027"/>
                    </a:lnTo>
                    <a:cubicBezTo>
                      <a:pt x="1868" y="4024"/>
                      <a:pt x="1861" y="4020"/>
                      <a:pt x="1857" y="4019"/>
                    </a:cubicBezTo>
                    <a:cubicBezTo>
                      <a:pt x="1765" y="3976"/>
                      <a:pt x="1677" y="3927"/>
                      <a:pt x="1592" y="3870"/>
                    </a:cubicBezTo>
                    <a:cubicBezTo>
                      <a:pt x="1572" y="3856"/>
                      <a:pt x="1552" y="3843"/>
                      <a:pt x="1532" y="3829"/>
                    </a:cubicBezTo>
                    <a:cubicBezTo>
                      <a:pt x="1526" y="3825"/>
                      <a:pt x="1521" y="3821"/>
                      <a:pt x="1516" y="3817"/>
                    </a:cubicBezTo>
                    <a:lnTo>
                      <a:pt x="1516" y="3817"/>
                    </a:lnTo>
                    <a:cubicBezTo>
                      <a:pt x="1480" y="3788"/>
                      <a:pt x="1445" y="3759"/>
                      <a:pt x="1411" y="3727"/>
                    </a:cubicBezTo>
                    <a:cubicBezTo>
                      <a:pt x="1336" y="3659"/>
                      <a:pt x="1267" y="3586"/>
                      <a:pt x="1202" y="3509"/>
                    </a:cubicBezTo>
                    <a:cubicBezTo>
                      <a:pt x="1200" y="3506"/>
                      <a:pt x="1194" y="3500"/>
                      <a:pt x="1187" y="3493"/>
                    </a:cubicBezTo>
                    <a:lnTo>
                      <a:pt x="1187" y="3493"/>
                    </a:lnTo>
                    <a:cubicBezTo>
                      <a:pt x="1186" y="3490"/>
                      <a:pt x="1183" y="3486"/>
                      <a:pt x="1178" y="3479"/>
                    </a:cubicBezTo>
                    <a:cubicBezTo>
                      <a:pt x="1170" y="3468"/>
                      <a:pt x="1163" y="3458"/>
                      <a:pt x="1155" y="3448"/>
                    </a:cubicBezTo>
                    <a:cubicBezTo>
                      <a:pt x="1125" y="3406"/>
                      <a:pt x="1098" y="3364"/>
                      <a:pt x="1070" y="3320"/>
                    </a:cubicBezTo>
                    <a:cubicBezTo>
                      <a:pt x="1016" y="3233"/>
                      <a:pt x="968" y="3141"/>
                      <a:pt x="925" y="3048"/>
                    </a:cubicBezTo>
                    <a:lnTo>
                      <a:pt x="925" y="3048"/>
                    </a:lnTo>
                    <a:cubicBezTo>
                      <a:pt x="924" y="3045"/>
                      <a:pt x="923" y="3043"/>
                      <a:pt x="922" y="3040"/>
                    </a:cubicBezTo>
                    <a:cubicBezTo>
                      <a:pt x="912" y="3015"/>
                      <a:pt x="903" y="2992"/>
                      <a:pt x="895" y="2967"/>
                    </a:cubicBezTo>
                    <a:cubicBezTo>
                      <a:pt x="877" y="2915"/>
                      <a:pt x="861" y="2862"/>
                      <a:pt x="846" y="2809"/>
                    </a:cubicBezTo>
                    <a:cubicBezTo>
                      <a:pt x="832" y="2762"/>
                      <a:pt x="821" y="2714"/>
                      <a:pt x="813" y="2667"/>
                    </a:cubicBezTo>
                    <a:cubicBezTo>
                      <a:pt x="807" y="2642"/>
                      <a:pt x="802" y="2616"/>
                      <a:pt x="798" y="2591"/>
                    </a:cubicBezTo>
                    <a:cubicBezTo>
                      <a:pt x="798" y="2589"/>
                      <a:pt x="797" y="2588"/>
                      <a:pt x="797" y="2586"/>
                    </a:cubicBezTo>
                    <a:lnTo>
                      <a:pt x="797" y="2586"/>
                    </a:lnTo>
                    <a:cubicBezTo>
                      <a:pt x="797" y="2585"/>
                      <a:pt x="797" y="2583"/>
                      <a:pt x="797" y="2582"/>
                    </a:cubicBezTo>
                    <a:cubicBezTo>
                      <a:pt x="785" y="2475"/>
                      <a:pt x="781" y="2369"/>
                      <a:pt x="784" y="2262"/>
                    </a:cubicBezTo>
                    <a:cubicBezTo>
                      <a:pt x="786" y="2218"/>
                      <a:pt x="790" y="2174"/>
                      <a:pt x="794" y="2129"/>
                    </a:cubicBezTo>
                    <a:lnTo>
                      <a:pt x="794" y="2129"/>
                    </a:lnTo>
                    <a:cubicBezTo>
                      <a:pt x="798" y="2105"/>
                      <a:pt x="803" y="2081"/>
                      <a:pt x="809" y="2055"/>
                    </a:cubicBezTo>
                    <a:cubicBezTo>
                      <a:pt x="828" y="1968"/>
                      <a:pt x="853" y="1884"/>
                      <a:pt x="884" y="1800"/>
                    </a:cubicBezTo>
                    <a:lnTo>
                      <a:pt x="884" y="1800"/>
                    </a:lnTo>
                    <a:cubicBezTo>
                      <a:pt x="884" y="1799"/>
                      <a:pt x="885" y="1798"/>
                      <a:pt x="885" y="1797"/>
                    </a:cubicBezTo>
                    <a:cubicBezTo>
                      <a:pt x="895" y="1777"/>
                      <a:pt x="905" y="1757"/>
                      <a:pt x="915" y="1737"/>
                    </a:cubicBezTo>
                    <a:cubicBezTo>
                      <a:pt x="934" y="1698"/>
                      <a:pt x="957" y="1659"/>
                      <a:pt x="980" y="1621"/>
                    </a:cubicBezTo>
                    <a:cubicBezTo>
                      <a:pt x="1002" y="1586"/>
                      <a:pt x="1025" y="1551"/>
                      <a:pt x="1050" y="1516"/>
                    </a:cubicBezTo>
                    <a:lnTo>
                      <a:pt x="1050" y="1516"/>
                    </a:lnTo>
                    <a:cubicBezTo>
                      <a:pt x="1065" y="1499"/>
                      <a:pt x="1080" y="1480"/>
                      <a:pt x="1094" y="1463"/>
                    </a:cubicBezTo>
                    <a:cubicBezTo>
                      <a:pt x="1155" y="1394"/>
                      <a:pt x="1221" y="1328"/>
                      <a:pt x="1292" y="1268"/>
                    </a:cubicBezTo>
                    <a:cubicBezTo>
                      <a:pt x="1307" y="1254"/>
                      <a:pt x="1322" y="1241"/>
                      <a:pt x="1338" y="1230"/>
                    </a:cubicBezTo>
                    <a:cubicBezTo>
                      <a:pt x="1340" y="1227"/>
                      <a:pt x="1343" y="1225"/>
                      <a:pt x="1346" y="1223"/>
                    </a:cubicBezTo>
                    <a:lnTo>
                      <a:pt x="1346" y="1223"/>
                    </a:lnTo>
                    <a:cubicBezTo>
                      <a:pt x="1380" y="1198"/>
                      <a:pt x="1415" y="1173"/>
                      <a:pt x="1451" y="1149"/>
                    </a:cubicBezTo>
                    <a:cubicBezTo>
                      <a:pt x="1531" y="1096"/>
                      <a:pt x="1613" y="1048"/>
                      <a:pt x="1697" y="1005"/>
                    </a:cubicBezTo>
                    <a:cubicBezTo>
                      <a:pt x="1741" y="982"/>
                      <a:pt x="1784" y="961"/>
                      <a:pt x="1829" y="941"/>
                    </a:cubicBezTo>
                    <a:cubicBezTo>
                      <a:pt x="1837" y="937"/>
                      <a:pt x="1844" y="933"/>
                      <a:pt x="1852" y="929"/>
                    </a:cubicBezTo>
                    <a:lnTo>
                      <a:pt x="1852" y="929"/>
                    </a:lnTo>
                    <a:cubicBezTo>
                      <a:pt x="1854" y="928"/>
                      <a:pt x="1857" y="927"/>
                      <a:pt x="1860" y="926"/>
                    </a:cubicBezTo>
                    <a:cubicBezTo>
                      <a:pt x="1887" y="915"/>
                      <a:pt x="1913" y="904"/>
                      <a:pt x="1939" y="894"/>
                    </a:cubicBezTo>
                    <a:cubicBezTo>
                      <a:pt x="1973" y="879"/>
                      <a:pt x="2005" y="863"/>
                      <a:pt x="2038" y="848"/>
                    </a:cubicBezTo>
                    <a:cubicBezTo>
                      <a:pt x="2040" y="847"/>
                      <a:pt x="2042" y="846"/>
                      <a:pt x="2045" y="845"/>
                    </a:cubicBezTo>
                    <a:lnTo>
                      <a:pt x="2045" y="845"/>
                    </a:lnTo>
                    <a:cubicBezTo>
                      <a:pt x="2067" y="836"/>
                      <a:pt x="2090" y="828"/>
                      <a:pt x="2113" y="820"/>
                    </a:cubicBezTo>
                    <a:cubicBezTo>
                      <a:pt x="2190" y="793"/>
                      <a:pt x="2269" y="772"/>
                      <a:pt x="2349" y="756"/>
                    </a:cubicBezTo>
                    <a:cubicBezTo>
                      <a:pt x="2368" y="752"/>
                      <a:pt x="2387" y="749"/>
                      <a:pt x="2406" y="745"/>
                    </a:cubicBezTo>
                    <a:cubicBezTo>
                      <a:pt x="2407" y="745"/>
                      <a:pt x="2407" y="745"/>
                      <a:pt x="2408" y="745"/>
                    </a:cubicBezTo>
                    <a:lnTo>
                      <a:pt x="2408" y="745"/>
                    </a:lnTo>
                    <a:cubicBezTo>
                      <a:pt x="2455" y="741"/>
                      <a:pt x="2501" y="738"/>
                      <a:pt x="2549" y="738"/>
                    </a:cubicBezTo>
                    <a:close/>
                    <a:moveTo>
                      <a:pt x="2546" y="0"/>
                    </a:moveTo>
                    <a:cubicBezTo>
                      <a:pt x="2337" y="0"/>
                      <a:pt x="2126" y="37"/>
                      <a:pt x="1929" y="103"/>
                    </a:cubicBezTo>
                    <a:cubicBezTo>
                      <a:pt x="1843" y="132"/>
                      <a:pt x="1759" y="167"/>
                      <a:pt x="1676" y="205"/>
                    </a:cubicBezTo>
                    <a:cubicBezTo>
                      <a:pt x="1654" y="215"/>
                      <a:pt x="1603" y="236"/>
                      <a:pt x="1605" y="236"/>
                    </a:cubicBezTo>
                    <a:cubicBezTo>
                      <a:pt x="1606" y="236"/>
                      <a:pt x="1626" y="228"/>
                      <a:pt x="1681" y="207"/>
                    </a:cubicBezTo>
                    <a:lnTo>
                      <a:pt x="1681" y="207"/>
                    </a:lnTo>
                    <a:cubicBezTo>
                      <a:pt x="1460" y="293"/>
                      <a:pt x="1246" y="397"/>
                      <a:pt x="1050" y="531"/>
                    </a:cubicBezTo>
                    <a:cubicBezTo>
                      <a:pt x="655" y="800"/>
                      <a:pt x="350" y="1151"/>
                      <a:pt x="175" y="1598"/>
                    </a:cubicBezTo>
                    <a:cubicBezTo>
                      <a:pt x="0" y="2043"/>
                      <a:pt x="10" y="2567"/>
                      <a:pt x="140" y="3024"/>
                    </a:cubicBezTo>
                    <a:cubicBezTo>
                      <a:pt x="414" y="3990"/>
                      <a:pt x="1259" y="4800"/>
                      <a:pt x="2285" y="4864"/>
                    </a:cubicBezTo>
                    <a:cubicBezTo>
                      <a:pt x="2322" y="4867"/>
                      <a:pt x="2360" y="4868"/>
                      <a:pt x="2398" y="4868"/>
                    </a:cubicBezTo>
                    <a:cubicBezTo>
                      <a:pt x="2832" y="4868"/>
                      <a:pt x="3273" y="4718"/>
                      <a:pt x="3627" y="4476"/>
                    </a:cubicBezTo>
                    <a:cubicBezTo>
                      <a:pt x="4053" y="4186"/>
                      <a:pt x="4379" y="3772"/>
                      <a:pt x="4561" y="3290"/>
                    </a:cubicBezTo>
                    <a:cubicBezTo>
                      <a:pt x="4942" y="2292"/>
                      <a:pt x="4519" y="1176"/>
                      <a:pt x="3737" y="502"/>
                    </a:cubicBezTo>
                    <a:cubicBezTo>
                      <a:pt x="3635" y="416"/>
                      <a:pt x="3530" y="334"/>
                      <a:pt x="3420" y="258"/>
                    </a:cubicBezTo>
                    <a:lnTo>
                      <a:pt x="3420" y="258"/>
                    </a:lnTo>
                    <a:cubicBezTo>
                      <a:pt x="3415" y="254"/>
                      <a:pt x="3410" y="251"/>
                      <a:pt x="3405" y="247"/>
                    </a:cubicBezTo>
                    <a:cubicBezTo>
                      <a:pt x="3403" y="246"/>
                      <a:pt x="3401" y="244"/>
                      <a:pt x="3399" y="243"/>
                    </a:cubicBezTo>
                    <a:lnTo>
                      <a:pt x="3399" y="243"/>
                    </a:lnTo>
                    <a:cubicBezTo>
                      <a:pt x="3145" y="75"/>
                      <a:pt x="2846" y="0"/>
                      <a:pt x="2546" y="0"/>
                    </a:cubicBezTo>
                    <a:close/>
                  </a:path>
                </a:pathLst>
              </a:custGeom>
              <a:solidFill>
                <a:srgbClr val="0088C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6" name="Google Shape;136;p3"/>
          <p:cNvGrpSpPr/>
          <p:nvPr/>
        </p:nvGrpSpPr>
        <p:grpSpPr>
          <a:xfrm rot="-321">
            <a:off x="2723360" y="4021656"/>
            <a:ext cx="1643896" cy="941578"/>
            <a:chOff x="2709092" y="704726"/>
            <a:chExt cx="1533199" cy="1385081"/>
          </a:xfrm>
        </p:grpSpPr>
        <p:sp>
          <p:nvSpPr>
            <p:cNvPr id="137" name="Google Shape;137;p3"/>
            <p:cNvSpPr/>
            <p:nvPr/>
          </p:nvSpPr>
          <p:spPr>
            <a:xfrm rot="-4939831">
              <a:off x="2789057" y="778440"/>
              <a:ext cx="1230930" cy="1237651"/>
            </a:xfrm>
            <a:custGeom>
              <a:rect b="b" l="l" r="r" t="t"/>
              <a:pathLst>
                <a:path extrusionOk="0" fill="none" h="11770" w="12180">
                  <a:moveTo>
                    <a:pt x="0" y="1"/>
                  </a:moveTo>
                  <a:cubicBezTo>
                    <a:pt x="4305" y="3663"/>
                    <a:pt x="8372" y="7594"/>
                    <a:pt x="12180" y="11769"/>
                  </a:cubicBezTo>
                </a:path>
              </a:pathLst>
            </a:custGeom>
            <a:noFill/>
            <a:ln cap="rnd" cmpd="sng" w="28575">
              <a:solidFill>
                <a:srgbClr val="8FD4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8" name="Google Shape;138;p3"/>
            <p:cNvGrpSpPr/>
            <p:nvPr/>
          </p:nvGrpSpPr>
          <p:grpSpPr>
            <a:xfrm>
              <a:off x="3963611" y="708119"/>
              <a:ext cx="278681" cy="282962"/>
              <a:chOff x="4051722" y="2470735"/>
              <a:chExt cx="278681" cy="282962"/>
            </a:xfrm>
          </p:grpSpPr>
          <p:sp>
            <p:nvSpPr>
              <p:cNvPr id="139" name="Google Shape;139;p3"/>
              <p:cNvSpPr/>
              <p:nvPr/>
            </p:nvSpPr>
            <p:spPr>
              <a:xfrm rot="-5400000">
                <a:off x="4071649" y="2496833"/>
                <a:ext cx="238826" cy="236432"/>
              </a:xfrm>
              <a:custGeom>
                <a:rect b="b" l="l" r="r" t="t"/>
                <a:pathLst>
                  <a:path extrusionOk="0" h="4130" w="4172">
                    <a:moveTo>
                      <a:pt x="2217" y="1"/>
                    </a:moveTo>
                    <a:cubicBezTo>
                      <a:pt x="1801" y="1"/>
                      <a:pt x="1460" y="188"/>
                      <a:pt x="1460" y="188"/>
                    </a:cubicBezTo>
                    <a:cubicBezTo>
                      <a:pt x="599" y="531"/>
                      <a:pt x="0" y="1171"/>
                      <a:pt x="84" y="2155"/>
                    </a:cubicBezTo>
                    <a:cubicBezTo>
                      <a:pt x="170" y="3139"/>
                      <a:pt x="946" y="4010"/>
                      <a:pt x="1858" y="4119"/>
                    </a:cubicBezTo>
                    <a:cubicBezTo>
                      <a:pt x="1921" y="4126"/>
                      <a:pt x="1985" y="4130"/>
                      <a:pt x="2048" y="4130"/>
                    </a:cubicBezTo>
                    <a:cubicBezTo>
                      <a:pt x="2898" y="4130"/>
                      <a:pt x="3730" y="3475"/>
                      <a:pt x="3943" y="2584"/>
                    </a:cubicBezTo>
                    <a:cubicBezTo>
                      <a:pt x="4171" y="1626"/>
                      <a:pt x="3657" y="727"/>
                      <a:pt x="2882" y="198"/>
                    </a:cubicBezTo>
                    <a:cubicBezTo>
                      <a:pt x="2664" y="50"/>
                      <a:pt x="2431" y="1"/>
                      <a:pt x="2217" y="1"/>
                    </a:cubicBezTo>
                    <a:close/>
                  </a:path>
                </a:pathLst>
              </a:custGeom>
              <a:solidFill>
                <a:srgbClr val="8FD4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 rot="-5400000">
                <a:off x="4049581" y="2472876"/>
                <a:ext cx="282962" cy="278681"/>
              </a:xfrm>
              <a:custGeom>
                <a:rect b="b" l="l" r="r" t="t"/>
                <a:pathLst>
                  <a:path extrusionOk="0" h="4868" w="4943">
                    <a:moveTo>
                      <a:pt x="1894" y="912"/>
                    </a:moveTo>
                    <a:cubicBezTo>
                      <a:pt x="1888" y="914"/>
                      <a:pt x="1868" y="922"/>
                      <a:pt x="1855" y="928"/>
                    </a:cubicBezTo>
                    <a:lnTo>
                      <a:pt x="1855" y="928"/>
                    </a:lnTo>
                    <a:cubicBezTo>
                      <a:pt x="1868" y="922"/>
                      <a:pt x="1881" y="917"/>
                      <a:pt x="1894" y="912"/>
                    </a:cubicBezTo>
                    <a:close/>
                    <a:moveTo>
                      <a:pt x="1073" y="1485"/>
                    </a:moveTo>
                    <a:cubicBezTo>
                      <a:pt x="1073" y="1485"/>
                      <a:pt x="1066" y="1493"/>
                      <a:pt x="1058" y="1503"/>
                    </a:cubicBezTo>
                    <a:lnTo>
                      <a:pt x="1058" y="1503"/>
                    </a:lnTo>
                    <a:cubicBezTo>
                      <a:pt x="1063" y="1497"/>
                      <a:pt x="1068" y="1491"/>
                      <a:pt x="1073" y="1485"/>
                    </a:cubicBezTo>
                    <a:close/>
                    <a:moveTo>
                      <a:pt x="3821" y="1814"/>
                    </a:moveTo>
                    <a:lnTo>
                      <a:pt x="3821" y="1814"/>
                    </a:lnTo>
                    <a:cubicBezTo>
                      <a:pt x="3828" y="1821"/>
                      <a:pt x="3835" y="1840"/>
                      <a:pt x="3841" y="1859"/>
                    </a:cubicBezTo>
                    <a:lnTo>
                      <a:pt x="3841" y="1859"/>
                    </a:lnTo>
                    <a:cubicBezTo>
                      <a:pt x="3834" y="1844"/>
                      <a:pt x="3821" y="1815"/>
                      <a:pt x="3821" y="1814"/>
                    </a:cubicBezTo>
                    <a:close/>
                    <a:moveTo>
                      <a:pt x="3954" y="2709"/>
                    </a:moveTo>
                    <a:lnTo>
                      <a:pt x="3954" y="2709"/>
                    </a:lnTo>
                    <a:cubicBezTo>
                      <a:pt x="3953" y="2714"/>
                      <a:pt x="3952" y="2719"/>
                      <a:pt x="3951" y="2724"/>
                    </a:cubicBezTo>
                    <a:lnTo>
                      <a:pt x="3951" y="2724"/>
                    </a:lnTo>
                    <a:cubicBezTo>
                      <a:pt x="3952" y="2720"/>
                      <a:pt x="3953" y="2715"/>
                      <a:pt x="3954" y="2709"/>
                    </a:cubicBezTo>
                    <a:close/>
                    <a:moveTo>
                      <a:pt x="1154" y="3449"/>
                    </a:moveTo>
                    <a:cubicBezTo>
                      <a:pt x="1154" y="3449"/>
                      <a:pt x="1176" y="3478"/>
                      <a:pt x="1185" y="3490"/>
                    </a:cubicBezTo>
                    <a:lnTo>
                      <a:pt x="1185" y="3490"/>
                    </a:lnTo>
                    <a:cubicBezTo>
                      <a:pt x="1171" y="3475"/>
                      <a:pt x="1154" y="3457"/>
                      <a:pt x="1154" y="3449"/>
                    </a:cubicBezTo>
                    <a:close/>
                    <a:moveTo>
                      <a:pt x="3628" y="3479"/>
                    </a:moveTo>
                    <a:cubicBezTo>
                      <a:pt x="3622" y="3487"/>
                      <a:pt x="3609" y="3504"/>
                      <a:pt x="3609" y="3504"/>
                    </a:cubicBezTo>
                    <a:cubicBezTo>
                      <a:pt x="3609" y="3504"/>
                      <a:pt x="3614" y="3498"/>
                      <a:pt x="3628" y="3479"/>
                    </a:cubicBezTo>
                    <a:close/>
                    <a:moveTo>
                      <a:pt x="3336" y="3779"/>
                    </a:moveTo>
                    <a:cubicBezTo>
                      <a:pt x="3335" y="3779"/>
                      <a:pt x="3334" y="3780"/>
                      <a:pt x="3334" y="3780"/>
                    </a:cubicBezTo>
                    <a:lnTo>
                      <a:pt x="3334" y="3780"/>
                    </a:lnTo>
                    <a:cubicBezTo>
                      <a:pt x="3335" y="3779"/>
                      <a:pt x="3336" y="3779"/>
                      <a:pt x="3336" y="3779"/>
                    </a:cubicBezTo>
                    <a:close/>
                    <a:moveTo>
                      <a:pt x="3309" y="3799"/>
                    </a:moveTo>
                    <a:lnTo>
                      <a:pt x="3309" y="3799"/>
                    </a:lnTo>
                    <a:cubicBezTo>
                      <a:pt x="3307" y="3800"/>
                      <a:pt x="3306" y="3801"/>
                      <a:pt x="3305" y="3802"/>
                    </a:cubicBezTo>
                    <a:cubicBezTo>
                      <a:pt x="3295" y="3810"/>
                      <a:pt x="3291" y="3814"/>
                      <a:pt x="3291" y="3814"/>
                    </a:cubicBezTo>
                    <a:cubicBezTo>
                      <a:pt x="3291" y="3814"/>
                      <a:pt x="3299" y="3807"/>
                      <a:pt x="3309" y="3799"/>
                    </a:cubicBezTo>
                    <a:close/>
                    <a:moveTo>
                      <a:pt x="2586" y="4117"/>
                    </a:moveTo>
                    <a:cubicBezTo>
                      <a:pt x="2587" y="4117"/>
                      <a:pt x="2580" y="4118"/>
                      <a:pt x="2563" y="4120"/>
                    </a:cubicBezTo>
                    <a:lnTo>
                      <a:pt x="2563" y="4120"/>
                    </a:lnTo>
                    <a:cubicBezTo>
                      <a:pt x="2575" y="4118"/>
                      <a:pt x="2586" y="4117"/>
                      <a:pt x="2586" y="4117"/>
                    </a:cubicBezTo>
                    <a:close/>
                    <a:moveTo>
                      <a:pt x="2541" y="4123"/>
                    </a:moveTo>
                    <a:cubicBezTo>
                      <a:pt x="2536" y="4123"/>
                      <a:pt x="2531" y="4124"/>
                      <a:pt x="2527" y="4125"/>
                    </a:cubicBezTo>
                    <a:cubicBezTo>
                      <a:pt x="2530" y="4124"/>
                      <a:pt x="2535" y="4124"/>
                      <a:pt x="2541" y="4123"/>
                    </a:cubicBezTo>
                    <a:close/>
                    <a:moveTo>
                      <a:pt x="2549" y="738"/>
                    </a:moveTo>
                    <a:cubicBezTo>
                      <a:pt x="2592" y="738"/>
                      <a:pt x="2634" y="740"/>
                      <a:pt x="2677" y="744"/>
                    </a:cubicBezTo>
                    <a:lnTo>
                      <a:pt x="2677" y="744"/>
                    </a:lnTo>
                    <a:cubicBezTo>
                      <a:pt x="2685" y="745"/>
                      <a:pt x="2693" y="746"/>
                      <a:pt x="2700" y="748"/>
                    </a:cubicBezTo>
                    <a:cubicBezTo>
                      <a:pt x="2730" y="753"/>
                      <a:pt x="2759" y="760"/>
                      <a:pt x="2789" y="768"/>
                    </a:cubicBezTo>
                    <a:cubicBezTo>
                      <a:pt x="2816" y="775"/>
                      <a:pt x="2842" y="784"/>
                      <a:pt x="2868" y="793"/>
                    </a:cubicBezTo>
                    <a:cubicBezTo>
                      <a:pt x="2874" y="795"/>
                      <a:pt x="2880" y="798"/>
                      <a:pt x="2886" y="800"/>
                    </a:cubicBezTo>
                    <a:lnTo>
                      <a:pt x="2886" y="800"/>
                    </a:lnTo>
                    <a:cubicBezTo>
                      <a:pt x="2927" y="820"/>
                      <a:pt x="2967" y="843"/>
                      <a:pt x="3006" y="867"/>
                    </a:cubicBezTo>
                    <a:lnTo>
                      <a:pt x="3006" y="867"/>
                    </a:lnTo>
                    <a:cubicBezTo>
                      <a:pt x="3014" y="874"/>
                      <a:pt x="3022" y="880"/>
                      <a:pt x="3031" y="886"/>
                    </a:cubicBezTo>
                    <a:cubicBezTo>
                      <a:pt x="3053" y="901"/>
                      <a:pt x="3076" y="917"/>
                      <a:pt x="3098" y="932"/>
                    </a:cubicBezTo>
                    <a:cubicBezTo>
                      <a:pt x="3112" y="942"/>
                      <a:pt x="3147" y="971"/>
                      <a:pt x="3147" y="971"/>
                    </a:cubicBezTo>
                    <a:cubicBezTo>
                      <a:pt x="3147" y="971"/>
                      <a:pt x="3140" y="965"/>
                      <a:pt x="3120" y="948"/>
                    </a:cubicBezTo>
                    <a:lnTo>
                      <a:pt x="3120" y="948"/>
                    </a:lnTo>
                    <a:cubicBezTo>
                      <a:pt x="3159" y="981"/>
                      <a:pt x="3198" y="1011"/>
                      <a:pt x="3237" y="1045"/>
                    </a:cubicBezTo>
                    <a:cubicBezTo>
                      <a:pt x="3320" y="1118"/>
                      <a:pt x="3398" y="1196"/>
                      <a:pt x="3473" y="1278"/>
                    </a:cubicBezTo>
                    <a:cubicBezTo>
                      <a:pt x="3506" y="1315"/>
                      <a:pt x="3538" y="1353"/>
                      <a:pt x="3569" y="1393"/>
                    </a:cubicBezTo>
                    <a:cubicBezTo>
                      <a:pt x="3569" y="1393"/>
                      <a:pt x="3569" y="1393"/>
                      <a:pt x="3569" y="1394"/>
                    </a:cubicBezTo>
                    <a:lnTo>
                      <a:pt x="3569" y="1394"/>
                    </a:lnTo>
                    <a:cubicBezTo>
                      <a:pt x="3570" y="1395"/>
                      <a:pt x="3571" y="1396"/>
                      <a:pt x="3572" y="1397"/>
                    </a:cubicBezTo>
                    <a:cubicBezTo>
                      <a:pt x="3590" y="1421"/>
                      <a:pt x="3607" y="1445"/>
                      <a:pt x="3624" y="1470"/>
                    </a:cubicBezTo>
                    <a:cubicBezTo>
                      <a:pt x="3683" y="1557"/>
                      <a:pt x="3737" y="1648"/>
                      <a:pt x="3785" y="1742"/>
                    </a:cubicBezTo>
                    <a:cubicBezTo>
                      <a:pt x="3797" y="1765"/>
                      <a:pt x="3807" y="1789"/>
                      <a:pt x="3819" y="1812"/>
                    </a:cubicBezTo>
                    <a:cubicBezTo>
                      <a:pt x="3825" y="1825"/>
                      <a:pt x="3830" y="1837"/>
                      <a:pt x="3835" y="1848"/>
                    </a:cubicBezTo>
                    <a:cubicBezTo>
                      <a:pt x="3838" y="1854"/>
                      <a:pt x="3840" y="1859"/>
                      <a:pt x="3842" y="1862"/>
                    </a:cubicBezTo>
                    <a:lnTo>
                      <a:pt x="3842" y="1862"/>
                    </a:lnTo>
                    <a:cubicBezTo>
                      <a:pt x="3845" y="1872"/>
                      <a:pt x="3847" y="1882"/>
                      <a:pt x="3849" y="1888"/>
                    </a:cubicBezTo>
                    <a:cubicBezTo>
                      <a:pt x="3860" y="1914"/>
                      <a:pt x="3869" y="1943"/>
                      <a:pt x="3878" y="1971"/>
                    </a:cubicBezTo>
                    <a:cubicBezTo>
                      <a:pt x="3911" y="2073"/>
                      <a:pt x="3937" y="2179"/>
                      <a:pt x="3954" y="2286"/>
                    </a:cubicBezTo>
                    <a:cubicBezTo>
                      <a:pt x="3954" y="2286"/>
                      <a:pt x="3954" y="2286"/>
                      <a:pt x="3954" y="2286"/>
                    </a:cubicBezTo>
                    <a:lnTo>
                      <a:pt x="3954" y="2286"/>
                    </a:lnTo>
                    <a:cubicBezTo>
                      <a:pt x="3956" y="2309"/>
                      <a:pt x="3958" y="2333"/>
                      <a:pt x="3960" y="2355"/>
                    </a:cubicBezTo>
                    <a:cubicBezTo>
                      <a:pt x="3963" y="2411"/>
                      <a:pt x="3965" y="2468"/>
                      <a:pt x="3964" y="2524"/>
                    </a:cubicBezTo>
                    <a:cubicBezTo>
                      <a:pt x="3963" y="2579"/>
                      <a:pt x="3960" y="2632"/>
                      <a:pt x="3955" y="2687"/>
                    </a:cubicBezTo>
                    <a:cubicBezTo>
                      <a:pt x="3955" y="2688"/>
                      <a:pt x="3955" y="2690"/>
                      <a:pt x="3955" y="2691"/>
                    </a:cubicBezTo>
                    <a:lnTo>
                      <a:pt x="3955" y="2691"/>
                    </a:lnTo>
                    <a:cubicBezTo>
                      <a:pt x="3950" y="2718"/>
                      <a:pt x="3946" y="2745"/>
                      <a:pt x="3941" y="2773"/>
                    </a:cubicBezTo>
                    <a:cubicBezTo>
                      <a:pt x="3919" y="2880"/>
                      <a:pt x="3891" y="2984"/>
                      <a:pt x="3852" y="3085"/>
                    </a:cubicBezTo>
                    <a:cubicBezTo>
                      <a:pt x="3851" y="3090"/>
                      <a:pt x="3845" y="3102"/>
                      <a:pt x="3840" y="3115"/>
                    </a:cubicBezTo>
                    <a:lnTo>
                      <a:pt x="3840" y="3115"/>
                    </a:lnTo>
                    <a:cubicBezTo>
                      <a:pt x="3834" y="3130"/>
                      <a:pt x="3825" y="3150"/>
                      <a:pt x="3822" y="3155"/>
                    </a:cubicBezTo>
                    <a:cubicBezTo>
                      <a:pt x="3799" y="3204"/>
                      <a:pt x="3773" y="3251"/>
                      <a:pt x="3747" y="3298"/>
                    </a:cubicBezTo>
                    <a:cubicBezTo>
                      <a:pt x="3723" y="3338"/>
                      <a:pt x="3698" y="3379"/>
                      <a:pt x="3671" y="3418"/>
                    </a:cubicBezTo>
                    <a:cubicBezTo>
                      <a:pt x="3659" y="3436"/>
                      <a:pt x="3647" y="3454"/>
                      <a:pt x="3634" y="3472"/>
                    </a:cubicBezTo>
                    <a:lnTo>
                      <a:pt x="3634" y="3472"/>
                    </a:lnTo>
                    <a:cubicBezTo>
                      <a:pt x="3629" y="3477"/>
                      <a:pt x="3625" y="3483"/>
                      <a:pt x="3622" y="3486"/>
                    </a:cubicBezTo>
                    <a:cubicBezTo>
                      <a:pt x="3557" y="3566"/>
                      <a:pt x="3486" y="3641"/>
                      <a:pt x="3411" y="3711"/>
                    </a:cubicBezTo>
                    <a:cubicBezTo>
                      <a:pt x="3383" y="3737"/>
                      <a:pt x="3354" y="3761"/>
                      <a:pt x="3325" y="3786"/>
                    </a:cubicBezTo>
                    <a:lnTo>
                      <a:pt x="3325" y="3786"/>
                    </a:lnTo>
                    <a:cubicBezTo>
                      <a:pt x="3318" y="3790"/>
                      <a:pt x="3312" y="3795"/>
                      <a:pt x="3306" y="3801"/>
                    </a:cubicBezTo>
                    <a:cubicBezTo>
                      <a:pt x="3284" y="3817"/>
                      <a:pt x="3260" y="3833"/>
                      <a:pt x="3238" y="3849"/>
                    </a:cubicBezTo>
                    <a:cubicBezTo>
                      <a:pt x="3154" y="3906"/>
                      <a:pt x="3066" y="3956"/>
                      <a:pt x="2975" y="3998"/>
                    </a:cubicBezTo>
                    <a:cubicBezTo>
                      <a:pt x="2956" y="4008"/>
                      <a:pt x="2932" y="4014"/>
                      <a:pt x="2913" y="4026"/>
                    </a:cubicBezTo>
                    <a:lnTo>
                      <a:pt x="2913" y="4026"/>
                    </a:lnTo>
                    <a:cubicBezTo>
                      <a:pt x="2912" y="4026"/>
                      <a:pt x="2912" y="4026"/>
                      <a:pt x="2912" y="4026"/>
                    </a:cubicBezTo>
                    <a:cubicBezTo>
                      <a:pt x="2866" y="4043"/>
                      <a:pt x="2820" y="4058"/>
                      <a:pt x="2774" y="4072"/>
                    </a:cubicBezTo>
                    <a:cubicBezTo>
                      <a:pt x="2727" y="4086"/>
                      <a:pt x="2680" y="4096"/>
                      <a:pt x="2633" y="4107"/>
                    </a:cubicBezTo>
                    <a:cubicBezTo>
                      <a:pt x="2610" y="4111"/>
                      <a:pt x="2586" y="4116"/>
                      <a:pt x="2563" y="4120"/>
                    </a:cubicBezTo>
                    <a:cubicBezTo>
                      <a:pt x="2563" y="4120"/>
                      <a:pt x="2563" y="4120"/>
                      <a:pt x="2563" y="4120"/>
                    </a:cubicBezTo>
                    <a:lnTo>
                      <a:pt x="2563" y="4120"/>
                    </a:lnTo>
                    <a:cubicBezTo>
                      <a:pt x="2560" y="4120"/>
                      <a:pt x="2557" y="4120"/>
                      <a:pt x="2553" y="4121"/>
                    </a:cubicBezTo>
                    <a:lnTo>
                      <a:pt x="2553" y="4121"/>
                    </a:lnTo>
                    <a:cubicBezTo>
                      <a:pt x="2498" y="4127"/>
                      <a:pt x="2442" y="4129"/>
                      <a:pt x="2386" y="4129"/>
                    </a:cubicBezTo>
                    <a:cubicBezTo>
                      <a:pt x="2346" y="4129"/>
                      <a:pt x="2306" y="4128"/>
                      <a:pt x="2265" y="4125"/>
                    </a:cubicBezTo>
                    <a:cubicBezTo>
                      <a:pt x="2247" y="4123"/>
                      <a:pt x="2227" y="4121"/>
                      <a:pt x="2208" y="4119"/>
                    </a:cubicBezTo>
                    <a:lnTo>
                      <a:pt x="2208" y="4119"/>
                    </a:lnTo>
                    <a:cubicBezTo>
                      <a:pt x="2158" y="4111"/>
                      <a:pt x="2109" y="4099"/>
                      <a:pt x="2060" y="4087"/>
                    </a:cubicBezTo>
                    <a:cubicBezTo>
                      <a:pt x="2013" y="4074"/>
                      <a:pt x="1967" y="4060"/>
                      <a:pt x="1921" y="4044"/>
                    </a:cubicBezTo>
                    <a:cubicBezTo>
                      <a:pt x="1905" y="4038"/>
                      <a:pt x="1890" y="4033"/>
                      <a:pt x="1875" y="4027"/>
                    </a:cubicBezTo>
                    <a:lnTo>
                      <a:pt x="1875" y="4027"/>
                    </a:lnTo>
                    <a:cubicBezTo>
                      <a:pt x="1868" y="4024"/>
                      <a:pt x="1861" y="4020"/>
                      <a:pt x="1857" y="4019"/>
                    </a:cubicBezTo>
                    <a:cubicBezTo>
                      <a:pt x="1765" y="3976"/>
                      <a:pt x="1677" y="3927"/>
                      <a:pt x="1592" y="3870"/>
                    </a:cubicBezTo>
                    <a:cubicBezTo>
                      <a:pt x="1572" y="3856"/>
                      <a:pt x="1552" y="3843"/>
                      <a:pt x="1532" y="3829"/>
                    </a:cubicBezTo>
                    <a:cubicBezTo>
                      <a:pt x="1526" y="3825"/>
                      <a:pt x="1521" y="3821"/>
                      <a:pt x="1516" y="3817"/>
                    </a:cubicBezTo>
                    <a:lnTo>
                      <a:pt x="1516" y="3817"/>
                    </a:lnTo>
                    <a:cubicBezTo>
                      <a:pt x="1480" y="3788"/>
                      <a:pt x="1445" y="3759"/>
                      <a:pt x="1411" y="3727"/>
                    </a:cubicBezTo>
                    <a:cubicBezTo>
                      <a:pt x="1336" y="3659"/>
                      <a:pt x="1267" y="3586"/>
                      <a:pt x="1202" y="3509"/>
                    </a:cubicBezTo>
                    <a:cubicBezTo>
                      <a:pt x="1200" y="3506"/>
                      <a:pt x="1194" y="3500"/>
                      <a:pt x="1187" y="3493"/>
                    </a:cubicBezTo>
                    <a:lnTo>
                      <a:pt x="1187" y="3493"/>
                    </a:lnTo>
                    <a:cubicBezTo>
                      <a:pt x="1186" y="3490"/>
                      <a:pt x="1183" y="3486"/>
                      <a:pt x="1178" y="3479"/>
                    </a:cubicBezTo>
                    <a:cubicBezTo>
                      <a:pt x="1170" y="3468"/>
                      <a:pt x="1163" y="3458"/>
                      <a:pt x="1155" y="3448"/>
                    </a:cubicBezTo>
                    <a:cubicBezTo>
                      <a:pt x="1125" y="3406"/>
                      <a:pt x="1098" y="3364"/>
                      <a:pt x="1070" y="3320"/>
                    </a:cubicBezTo>
                    <a:cubicBezTo>
                      <a:pt x="1016" y="3233"/>
                      <a:pt x="968" y="3141"/>
                      <a:pt x="925" y="3048"/>
                    </a:cubicBezTo>
                    <a:lnTo>
                      <a:pt x="925" y="3048"/>
                    </a:lnTo>
                    <a:cubicBezTo>
                      <a:pt x="924" y="3045"/>
                      <a:pt x="923" y="3043"/>
                      <a:pt x="922" y="3040"/>
                    </a:cubicBezTo>
                    <a:cubicBezTo>
                      <a:pt x="912" y="3015"/>
                      <a:pt x="903" y="2992"/>
                      <a:pt x="895" y="2967"/>
                    </a:cubicBezTo>
                    <a:cubicBezTo>
                      <a:pt x="877" y="2915"/>
                      <a:pt x="861" y="2862"/>
                      <a:pt x="846" y="2809"/>
                    </a:cubicBezTo>
                    <a:cubicBezTo>
                      <a:pt x="832" y="2762"/>
                      <a:pt x="821" y="2714"/>
                      <a:pt x="813" y="2667"/>
                    </a:cubicBezTo>
                    <a:cubicBezTo>
                      <a:pt x="807" y="2642"/>
                      <a:pt x="802" y="2616"/>
                      <a:pt x="798" y="2591"/>
                    </a:cubicBezTo>
                    <a:cubicBezTo>
                      <a:pt x="798" y="2589"/>
                      <a:pt x="797" y="2588"/>
                      <a:pt x="797" y="2586"/>
                    </a:cubicBezTo>
                    <a:lnTo>
                      <a:pt x="797" y="2586"/>
                    </a:lnTo>
                    <a:cubicBezTo>
                      <a:pt x="797" y="2585"/>
                      <a:pt x="797" y="2583"/>
                      <a:pt x="797" y="2582"/>
                    </a:cubicBezTo>
                    <a:cubicBezTo>
                      <a:pt x="785" y="2475"/>
                      <a:pt x="781" y="2369"/>
                      <a:pt x="784" y="2262"/>
                    </a:cubicBezTo>
                    <a:cubicBezTo>
                      <a:pt x="786" y="2218"/>
                      <a:pt x="790" y="2174"/>
                      <a:pt x="794" y="2129"/>
                    </a:cubicBezTo>
                    <a:lnTo>
                      <a:pt x="794" y="2129"/>
                    </a:lnTo>
                    <a:cubicBezTo>
                      <a:pt x="798" y="2105"/>
                      <a:pt x="803" y="2081"/>
                      <a:pt x="809" y="2055"/>
                    </a:cubicBezTo>
                    <a:cubicBezTo>
                      <a:pt x="828" y="1968"/>
                      <a:pt x="853" y="1884"/>
                      <a:pt x="884" y="1800"/>
                    </a:cubicBezTo>
                    <a:lnTo>
                      <a:pt x="884" y="1800"/>
                    </a:lnTo>
                    <a:cubicBezTo>
                      <a:pt x="884" y="1799"/>
                      <a:pt x="885" y="1798"/>
                      <a:pt x="885" y="1797"/>
                    </a:cubicBezTo>
                    <a:cubicBezTo>
                      <a:pt x="895" y="1777"/>
                      <a:pt x="905" y="1757"/>
                      <a:pt x="915" y="1737"/>
                    </a:cubicBezTo>
                    <a:cubicBezTo>
                      <a:pt x="934" y="1698"/>
                      <a:pt x="957" y="1659"/>
                      <a:pt x="980" y="1621"/>
                    </a:cubicBezTo>
                    <a:cubicBezTo>
                      <a:pt x="1002" y="1586"/>
                      <a:pt x="1025" y="1551"/>
                      <a:pt x="1050" y="1516"/>
                    </a:cubicBezTo>
                    <a:lnTo>
                      <a:pt x="1050" y="1516"/>
                    </a:lnTo>
                    <a:cubicBezTo>
                      <a:pt x="1065" y="1499"/>
                      <a:pt x="1080" y="1480"/>
                      <a:pt x="1094" y="1463"/>
                    </a:cubicBezTo>
                    <a:cubicBezTo>
                      <a:pt x="1155" y="1394"/>
                      <a:pt x="1221" y="1328"/>
                      <a:pt x="1292" y="1268"/>
                    </a:cubicBezTo>
                    <a:cubicBezTo>
                      <a:pt x="1307" y="1254"/>
                      <a:pt x="1322" y="1241"/>
                      <a:pt x="1338" y="1230"/>
                    </a:cubicBezTo>
                    <a:cubicBezTo>
                      <a:pt x="1340" y="1227"/>
                      <a:pt x="1343" y="1225"/>
                      <a:pt x="1346" y="1223"/>
                    </a:cubicBezTo>
                    <a:lnTo>
                      <a:pt x="1346" y="1223"/>
                    </a:lnTo>
                    <a:cubicBezTo>
                      <a:pt x="1380" y="1198"/>
                      <a:pt x="1415" y="1173"/>
                      <a:pt x="1451" y="1149"/>
                    </a:cubicBezTo>
                    <a:cubicBezTo>
                      <a:pt x="1531" y="1096"/>
                      <a:pt x="1613" y="1048"/>
                      <a:pt x="1697" y="1005"/>
                    </a:cubicBezTo>
                    <a:cubicBezTo>
                      <a:pt x="1741" y="982"/>
                      <a:pt x="1784" y="961"/>
                      <a:pt x="1829" y="941"/>
                    </a:cubicBezTo>
                    <a:cubicBezTo>
                      <a:pt x="1837" y="937"/>
                      <a:pt x="1844" y="933"/>
                      <a:pt x="1852" y="929"/>
                    </a:cubicBezTo>
                    <a:lnTo>
                      <a:pt x="1852" y="929"/>
                    </a:lnTo>
                    <a:cubicBezTo>
                      <a:pt x="1854" y="928"/>
                      <a:pt x="1857" y="927"/>
                      <a:pt x="1860" y="926"/>
                    </a:cubicBezTo>
                    <a:cubicBezTo>
                      <a:pt x="1887" y="915"/>
                      <a:pt x="1913" y="904"/>
                      <a:pt x="1939" y="894"/>
                    </a:cubicBezTo>
                    <a:cubicBezTo>
                      <a:pt x="1973" y="879"/>
                      <a:pt x="2005" y="863"/>
                      <a:pt x="2038" y="848"/>
                    </a:cubicBezTo>
                    <a:cubicBezTo>
                      <a:pt x="2040" y="847"/>
                      <a:pt x="2042" y="846"/>
                      <a:pt x="2045" y="845"/>
                    </a:cubicBezTo>
                    <a:lnTo>
                      <a:pt x="2045" y="845"/>
                    </a:lnTo>
                    <a:cubicBezTo>
                      <a:pt x="2067" y="836"/>
                      <a:pt x="2090" y="828"/>
                      <a:pt x="2113" y="820"/>
                    </a:cubicBezTo>
                    <a:cubicBezTo>
                      <a:pt x="2190" y="793"/>
                      <a:pt x="2269" y="772"/>
                      <a:pt x="2349" y="756"/>
                    </a:cubicBezTo>
                    <a:cubicBezTo>
                      <a:pt x="2368" y="752"/>
                      <a:pt x="2387" y="749"/>
                      <a:pt x="2406" y="745"/>
                    </a:cubicBezTo>
                    <a:cubicBezTo>
                      <a:pt x="2407" y="745"/>
                      <a:pt x="2407" y="745"/>
                      <a:pt x="2408" y="745"/>
                    </a:cubicBezTo>
                    <a:lnTo>
                      <a:pt x="2408" y="745"/>
                    </a:lnTo>
                    <a:cubicBezTo>
                      <a:pt x="2455" y="741"/>
                      <a:pt x="2501" y="738"/>
                      <a:pt x="2549" y="738"/>
                    </a:cubicBezTo>
                    <a:close/>
                    <a:moveTo>
                      <a:pt x="2546" y="0"/>
                    </a:moveTo>
                    <a:cubicBezTo>
                      <a:pt x="2337" y="0"/>
                      <a:pt x="2126" y="37"/>
                      <a:pt x="1929" y="103"/>
                    </a:cubicBezTo>
                    <a:cubicBezTo>
                      <a:pt x="1843" y="132"/>
                      <a:pt x="1759" y="167"/>
                      <a:pt x="1676" y="205"/>
                    </a:cubicBezTo>
                    <a:cubicBezTo>
                      <a:pt x="1654" y="215"/>
                      <a:pt x="1603" y="236"/>
                      <a:pt x="1605" y="236"/>
                    </a:cubicBezTo>
                    <a:cubicBezTo>
                      <a:pt x="1606" y="236"/>
                      <a:pt x="1626" y="228"/>
                      <a:pt x="1681" y="207"/>
                    </a:cubicBezTo>
                    <a:lnTo>
                      <a:pt x="1681" y="207"/>
                    </a:lnTo>
                    <a:cubicBezTo>
                      <a:pt x="1460" y="293"/>
                      <a:pt x="1246" y="397"/>
                      <a:pt x="1050" y="531"/>
                    </a:cubicBezTo>
                    <a:cubicBezTo>
                      <a:pt x="655" y="800"/>
                      <a:pt x="350" y="1151"/>
                      <a:pt x="175" y="1598"/>
                    </a:cubicBezTo>
                    <a:cubicBezTo>
                      <a:pt x="0" y="2043"/>
                      <a:pt x="10" y="2567"/>
                      <a:pt x="140" y="3024"/>
                    </a:cubicBezTo>
                    <a:cubicBezTo>
                      <a:pt x="414" y="3990"/>
                      <a:pt x="1259" y="4800"/>
                      <a:pt x="2285" y="4864"/>
                    </a:cubicBezTo>
                    <a:cubicBezTo>
                      <a:pt x="2322" y="4867"/>
                      <a:pt x="2360" y="4868"/>
                      <a:pt x="2398" y="4868"/>
                    </a:cubicBezTo>
                    <a:cubicBezTo>
                      <a:pt x="2832" y="4868"/>
                      <a:pt x="3273" y="4718"/>
                      <a:pt x="3627" y="4476"/>
                    </a:cubicBezTo>
                    <a:cubicBezTo>
                      <a:pt x="4053" y="4186"/>
                      <a:pt x="4379" y="3772"/>
                      <a:pt x="4561" y="3290"/>
                    </a:cubicBezTo>
                    <a:cubicBezTo>
                      <a:pt x="4942" y="2292"/>
                      <a:pt x="4519" y="1176"/>
                      <a:pt x="3737" y="502"/>
                    </a:cubicBezTo>
                    <a:cubicBezTo>
                      <a:pt x="3635" y="416"/>
                      <a:pt x="3530" y="334"/>
                      <a:pt x="3420" y="258"/>
                    </a:cubicBezTo>
                    <a:lnTo>
                      <a:pt x="3420" y="258"/>
                    </a:lnTo>
                    <a:cubicBezTo>
                      <a:pt x="3415" y="254"/>
                      <a:pt x="3410" y="251"/>
                      <a:pt x="3405" y="247"/>
                    </a:cubicBezTo>
                    <a:cubicBezTo>
                      <a:pt x="3403" y="246"/>
                      <a:pt x="3401" y="244"/>
                      <a:pt x="3399" y="243"/>
                    </a:cubicBezTo>
                    <a:lnTo>
                      <a:pt x="3399" y="243"/>
                    </a:lnTo>
                    <a:cubicBezTo>
                      <a:pt x="3145" y="75"/>
                      <a:pt x="2846" y="0"/>
                      <a:pt x="2546" y="0"/>
                    </a:cubicBezTo>
                    <a:close/>
                  </a:path>
                </a:pathLst>
              </a:custGeom>
              <a:solidFill>
                <a:srgbClr val="0088C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1" name="Google Shape;141;p3"/>
          <p:cNvGrpSpPr/>
          <p:nvPr/>
        </p:nvGrpSpPr>
        <p:grpSpPr>
          <a:xfrm>
            <a:off x="2812186" y="4391430"/>
            <a:ext cx="1632204" cy="1238286"/>
            <a:chOff x="2816325" y="1888097"/>
            <a:chExt cx="1506140" cy="1312856"/>
          </a:xfrm>
        </p:grpSpPr>
        <p:sp>
          <p:nvSpPr>
            <p:cNvPr id="142" name="Google Shape;142;p3"/>
            <p:cNvSpPr/>
            <p:nvPr/>
          </p:nvSpPr>
          <p:spPr>
            <a:xfrm rot="-2700000">
              <a:off x="3054269" y="2034680"/>
              <a:ext cx="836969" cy="1019691"/>
            </a:xfrm>
            <a:custGeom>
              <a:rect b="b" l="l" r="r" t="t"/>
              <a:pathLst>
                <a:path extrusionOk="0" fill="none" h="11770" w="12180">
                  <a:moveTo>
                    <a:pt x="0" y="1"/>
                  </a:moveTo>
                  <a:cubicBezTo>
                    <a:pt x="4305" y="3663"/>
                    <a:pt x="8372" y="7594"/>
                    <a:pt x="12180" y="11769"/>
                  </a:cubicBezTo>
                </a:path>
              </a:pathLst>
            </a:custGeom>
            <a:noFill/>
            <a:ln cap="rnd" cmpd="sng" w="28575">
              <a:solidFill>
                <a:srgbClr val="8FD4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3" name="Google Shape;143;p3"/>
            <p:cNvGrpSpPr/>
            <p:nvPr/>
          </p:nvGrpSpPr>
          <p:grpSpPr>
            <a:xfrm>
              <a:off x="4026413" y="2435206"/>
              <a:ext cx="296052" cy="282962"/>
              <a:chOff x="4081477" y="2448503"/>
              <a:chExt cx="296052" cy="282962"/>
            </a:xfrm>
          </p:grpSpPr>
          <p:sp>
            <p:nvSpPr>
              <p:cNvPr id="144" name="Google Shape;144;p3"/>
              <p:cNvSpPr/>
              <p:nvPr/>
            </p:nvSpPr>
            <p:spPr>
              <a:xfrm rot="-5400000">
                <a:off x="4139900" y="2484630"/>
                <a:ext cx="238826" cy="236432"/>
              </a:xfrm>
              <a:custGeom>
                <a:rect b="b" l="l" r="r" t="t"/>
                <a:pathLst>
                  <a:path extrusionOk="0" h="4130" w="4172">
                    <a:moveTo>
                      <a:pt x="2217" y="1"/>
                    </a:moveTo>
                    <a:cubicBezTo>
                      <a:pt x="1801" y="1"/>
                      <a:pt x="1460" y="188"/>
                      <a:pt x="1460" y="188"/>
                    </a:cubicBezTo>
                    <a:cubicBezTo>
                      <a:pt x="599" y="531"/>
                      <a:pt x="0" y="1171"/>
                      <a:pt x="84" y="2155"/>
                    </a:cubicBezTo>
                    <a:cubicBezTo>
                      <a:pt x="170" y="3139"/>
                      <a:pt x="946" y="4010"/>
                      <a:pt x="1858" y="4119"/>
                    </a:cubicBezTo>
                    <a:cubicBezTo>
                      <a:pt x="1921" y="4126"/>
                      <a:pt x="1985" y="4130"/>
                      <a:pt x="2048" y="4130"/>
                    </a:cubicBezTo>
                    <a:cubicBezTo>
                      <a:pt x="2898" y="4130"/>
                      <a:pt x="3730" y="3475"/>
                      <a:pt x="3943" y="2584"/>
                    </a:cubicBezTo>
                    <a:cubicBezTo>
                      <a:pt x="4171" y="1626"/>
                      <a:pt x="3657" y="727"/>
                      <a:pt x="2882" y="198"/>
                    </a:cubicBezTo>
                    <a:cubicBezTo>
                      <a:pt x="2664" y="50"/>
                      <a:pt x="2431" y="1"/>
                      <a:pt x="2217" y="1"/>
                    </a:cubicBezTo>
                    <a:close/>
                  </a:path>
                </a:pathLst>
              </a:custGeom>
              <a:solidFill>
                <a:srgbClr val="8FD4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 rot="-5400000">
                <a:off x="4079336" y="2450644"/>
                <a:ext cx="282962" cy="278681"/>
              </a:xfrm>
              <a:custGeom>
                <a:rect b="b" l="l" r="r" t="t"/>
                <a:pathLst>
                  <a:path extrusionOk="0" h="4868" w="4943">
                    <a:moveTo>
                      <a:pt x="1894" y="912"/>
                    </a:moveTo>
                    <a:cubicBezTo>
                      <a:pt x="1888" y="914"/>
                      <a:pt x="1868" y="922"/>
                      <a:pt x="1855" y="928"/>
                    </a:cubicBezTo>
                    <a:lnTo>
                      <a:pt x="1855" y="928"/>
                    </a:lnTo>
                    <a:cubicBezTo>
                      <a:pt x="1868" y="922"/>
                      <a:pt x="1881" y="917"/>
                      <a:pt x="1894" y="912"/>
                    </a:cubicBezTo>
                    <a:close/>
                    <a:moveTo>
                      <a:pt x="1073" y="1485"/>
                    </a:moveTo>
                    <a:cubicBezTo>
                      <a:pt x="1073" y="1485"/>
                      <a:pt x="1066" y="1493"/>
                      <a:pt x="1058" y="1503"/>
                    </a:cubicBezTo>
                    <a:lnTo>
                      <a:pt x="1058" y="1503"/>
                    </a:lnTo>
                    <a:cubicBezTo>
                      <a:pt x="1063" y="1497"/>
                      <a:pt x="1068" y="1491"/>
                      <a:pt x="1073" y="1485"/>
                    </a:cubicBezTo>
                    <a:close/>
                    <a:moveTo>
                      <a:pt x="3821" y="1814"/>
                    </a:moveTo>
                    <a:lnTo>
                      <a:pt x="3821" y="1814"/>
                    </a:lnTo>
                    <a:cubicBezTo>
                      <a:pt x="3828" y="1821"/>
                      <a:pt x="3835" y="1840"/>
                      <a:pt x="3841" y="1859"/>
                    </a:cubicBezTo>
                    <a:lnTo>
                      <a:pt x="3841" y="1859"/>
                    </a:lnTo>
                    <a:cubicBezTo>
                      <a:pt x="3834" y="1844"/>
                      <a:pt x="3821" y="1815"/>
                      <a:pt x="3821" y="1814"/>
                    </a:cubicBezTo>
                    <a:close/>
                    <a:moveTo>
                      <a:pt x="3954" y="2709"/>
                    </a:moveTo>
                    <a:lnTo>
                      <a:pt x="3954" y="2709"/>
                    </a:lnTo>
                    <a:cubicBezTo>
                      <a:pt x="3953" y="2714"/>
                      <a:pt x="3952" y="2719"/>
                      <a:pt x="3951" y="2724"/>
                    </a:cubicBezTo>
                    <a:lnTo>
                      <a:pt x="3951" y="2724"/>
                    </a:lnTo>
                    <a:cubicBezTo>
                      <a:pt x="3952" y="2720"/>
                      <a:pt x="3953" y="2715"/>
                      <a:pt x="3954" y="2709"/>
                    </a:cubicBezTo>
                    <a:close/>
                    <a:moveTo>
                      <a:pt x="1154" y="3449"/>
                    </a:moveTo>
                    <a:cubicBezTo>
                      <a:pt x="1154" y="3449"/>
                      <a:pt x="1176" y="3478"/>
                      <a:pt x="1185" y="3490"/>
                    </a:cubicBezTo>
                    <a:lnTo>
                      <a:pt x="1185" y="3490"/>
                    </a:lnTo>
                    <a:cubicBezTo>
                      <a:pt x="1171" y="3475"/>
                      <a:pt x="1154" y="3457"/>
                      <a:pt x="1154" y="3449"/>
                    </a:cubicBezTo>
                    <a:close/>
                    <a:moveTo>
                      <a:pt x="3628" y="3479"/>
                    </a:moveTo>
                    <a:cubicBezTo>
                      <a:pt x="3622" y="3487"/>
                      <a:pt x="3609" y="3504"/>
                      <a:pt x="3609" y="3504"/>
                    </a:cubicBezTo>
                    <a:cubicBezTo>
                      <a:pt x="3609" y="3504"/>
                      <a:pt x="3614" y="3498"/>
                      <a:pt x="3628" y="3479"/>
                    </a:cubicBezTo>
                    <a:close/>
                    <a:moveTo>
                      <a:pt x="3336" y="3779"/>
                    </a:moveTo>
                    <a:cubicBezTo>
                      <a:pt x="3335" y="3779"/>
                      <a:pt x="3334" y="3780"/>
                      <a:pt x="3334" y="3780"/>
                    </a:cubicBezTo>
                    <a:lnTo>
                      <a:pt x="3334" y="3780"/>
                    </a:lnTo>
                    <a:cubicBezTo>
                      <a:pt x="3335" y="3779"/>
                      <a:pt x="3336" y="3779"/>
                      <a:pt x="3336" y="3779"/>
                    </a:cubicBezTo>
                    <a:close/>
                    <a:moveTo>
                      <a:pt x="3309" y="3799"/>
                    </a:moveTo>
                    <a:lnTo>
                      <a:pt x="3309" y="3799"/>
                    </a:lnTo>
                    <a:cubicBezTo>
                      <a:pt x="3307" y="3800"/>
                      <a:pt x="3306" y="3801"/>
                      <a:pt x="3305" y="3802"/>
                    </a:cubicBezTo>
                    <a:cubicBezTo>
                      <a:pt x="3295" y="3810"/>
                      <a:pt x="3291" y="3814"/>
                      <a:pt x="3291" y="3814"/>
                    </a:cubicBezTo>
                    <a:cubicBezTo>
                      <a:pt x="3291" y="3814"/>
                      <a:pt x="3299" y="3807"/>
                      <a:pt x="3309" y="3799"/>
                    </a:cubicBezTo>
                    <a:close/>
                    <a:moveTo>
                      <a:pt x="2586" y="4117"/>
                    </a:moveTo>
                    <a:cubicBezTo>
                      <a:pt x="2587" y="4117"/>
                      <a:pt x="2580" y="4118"/>
                      <a:pt x="2563" y="4120"/>
                    </a:cubicBezTo>
                    <a:lnTo>
                      <a:pt x="2563" y="4120"/>
                    </a:lnTo>
                    <a:cubicBezTo>
                      <a:pt x="2575" y="4118"/>
                      <a:pt x="2586" y="4117"/>
                      <a:pt x="2586" y="4117"/>
                    </a:cubicBezTo>
                    <a:close/>
                    <a:moveTo>
                      <a:pt x="2541" y="4123"/>
                    </a:moveTo>
                    <a:cubicBezTo>
                      <a:pt x="2536" y="4123"/>
                      <a:pt x="2531" y="4124"/>
                      <a:pt x="2527" y="4125"/>
                    </a:cubicBezTo>
                    <a:cubicBezTo>
                      <a:pt x="2530" y="4124"/>
                      <a:pt x="2535" y="4124"/>
                      <a:pt x="2541" y="4123"/>
                    </a:cubicBezTo>
                    <a:close/>
                    <a:moveTo>
                      <a:pt x="2549" y="738"/>
                    </a:moveTo>
                    <a:cubicBezTo>
                      <a:pt x="2592" y="738"/>
                      <a:pt x="2634" y="740"/>
                      <a:pt x="2677" y="744"/>
                    </a:cubicBezTo>
                    <a:lnTo>
                      <a:pt x="2677" y="744"/>
                    </a:lnTo>
                    <a:cubicBezTo>
                      <a:pt x="2685" y="745"/>
                      <a:pt x="2693" y="746"/>
                      <a:pt x="2700" y="748"/>
                    </a:cubicBezTo>
                    <a:cubicBezTo>
                      <a:pt x="2730" y="753"/>
                      <a:pt x="2759" y="760"/>
                      <a:pt x="2789" y="768"/>
                    </a:cubicBezTo>
                    <a:cubicBezTo>
                      <a:pt x="2816" y="775"/>
                      <a:pt x="2842" y="784"/>
                      <a:pt x="2868" y="793"/>
                    </a:cubicBezTo>
                    <a:cubicBezTo>
                      <a:pt x="2874" y="795"/>
                      <a:pt x="2880" y="798"/>
                      <a:pt x="2886" y="800"/>
                    </a:cubicBezTo>
                    <a:lnTo>
                      <a:pt x="2886" y="800"/>
                    </a:lnTo>
                    <a:cubicBezTo>
                      <a:pt x="2927" y="820"/>
                      <a:pt x="2967" y="843"/>
                      <a:pt x="3006" y="867"/>
                    </a:cubicBezTo>
                    <a:lnTo>
                      <a:pt x="3006" y="867"/>
                    </a:lnTo>
                    <a:cubicBezTo>
                      <a:pt x="3014" y="874"/>
                      <a:pt x="3022" y="880"/>
                      <a:pt x="3031" y="886"/>
                    </a:cubicBezTo>
                    <a:cubicBezTo>
                      <a:pt x="3053" y="901"/>
                      <a:pt x="3076" y="917"/>
                      <a:pt x="3098" y="932"/>
                    </a:cubicBezTo>
                    <a:cubicBezTo>
                      <a:pt x="3112" y="942"/>
                      <a:pt x="3147" y="971"/>
                      <a:pt x="3147" y="971"/>
                    </a:cubicBezTo>
                    <a:cubicBezTo>
                      <a:pt x="3147" y="971"/>
                      <a:pt x="3140" y="965"/>
                      <a:pt x="3120" y="948"/>
                    </a:cubicBezTo>
                    <a:lnTo>
                      <a:pt x="3120" y="948"/>
                    </a:lnTo>
                    <a:cubicBezTo>
                      <a:pt x="3159" y="981"/>
                      <a:pt x="3198" y="1011"/>
                      <a:pt x="3237" y="1045"/>
                    </a:cubicBezTo>
                    <a:cubicBezTo>
                      <a:pt x="3320" y="1118"/>
                      <a:pt x="3398" y="1196"/>
                      <a:pt x="3473" y="1278"/>
                    </a:cubicBezTo>
                    <a:cubicBezTo>
                      <a:pt x="3506" y="1315"/>
                      <a:pt x="3538" y="1353"/>
                      <a:pt x="3569" y="1393"/>
                    </a:cubicBezTo>
                    <a:cubicBezTo>
                      <a:pt x="3569" y="1393"/>
                      <a:pt x="3569" y="1393"/>
                      <a:pt x="3569" y="1394"/>
                    </a:cubicBezTo>
                    <a:lnTo>
                      <a:pt x="3569" y="1394"/>
                    </a:lnTo>
                    <a:cubicBezTo>
                      <a:pt x="3570" y="1395"/>
                      <a:pt x="3571" y="1396"/>
                      <a:pt x="3572" y="1397"/>
                    </a:cubicBezTo>
                    <a:cubicBezTo>
                      <a:pt x="3590" y="1421"/>
                      <a:pt x="3607" y="1445"/>
                      <a:pt x="3624" y="1470"/>
                    </a:cubicBezTo>
                    <a:cubicBezTo>
                      <a:pt x="3683" y="1557"/>
                      <a:pt x="3737" y="1648"/>
                      <a:pt x="3785" y="1742"/>
                    </a:cubicBezTo>
                    <a:cubicBezTo>
                      <a:pt x="3797" y="1765"/>
                      <a:pt x="3807" y="1789"/>
                      <a:pt x="3819" y="1812"/>
                    </a:cubicBezTo>
                    <a:cubicBezTo>
                      <a:pt x="3825" y="1825"/>
                      <a:pt x="3830" y="1837"/>
                      <a:pt x="3835" y="1848"/>
                    </a:cubicBezTo>
                    <a:cubicBezTo>
                      <a:pt x="3838" y="1854"/>
                      <a:pt x="3840" y="1859"/>
                      <a:pt x="3842" y="1862"/>
                    </a:cubicBezTo>
                    <a:lnTo>
                      <a:pt x="3842" y="1862"/>
                    </a:lnTo>
                    <a:cubicBezTo>
                      <a:pt x="3845" y="1872"/>
                      <a:pt x="3847" y="1882"/>
                      <a:pt x="3849" y="1888"/>
                    </a:cubicBezTo>
                    <a:cubicBezTo>
                      <a:pt x="3860" y="1914"/>
                      <a:pt x="3869" y="1943"/>
                      <a:pt x="3878" y="1971"/>
                    </a:cubicBezTo>
                    <a:cubicBezTo>
                      <a:pt x="3911" y="2073"/>
                      <a:pt x="3937" y="2179"/>
                      <a:pt x="3954" y="2286"/>
                    </a:cubicBezTo>
                    <a:cubicBezTo>
                      <a:pt x="3954" y="2286"/>
                      <a:pt x="3954" y="2286"/>
                      <a:pt x="3954" y="2286"/>
                    </a:cubicBezTo>
                    <a:lnTo>
                      <a:pt x="3954" y="2286"/>
                    </a:lnTo>
                    <a:cubicBezTo>
                      <a:pt x="3956" y="2309"/>
                      <a:pt x="3958" y="2333"/>
                      <a:pt x="3960" y="2355"/>
                    </a:cubicBezTo>
                    <a:cubicBezTo>
                      <a:pt x="3963" y="2411"/>
                      <a:pt x="3965" y="2468"/>
                      <a:pt x="3964" y="2524"/>
                    </a:cubicBezTo>
                    <a:cubicBezTo>
                      <a:pt x="3963" y="2579"/>
                      <a:pt x="3960" y="2632"/>
                      <a:pt x="3955" y="2687"/>
                    </a:cubicBezTo>
                    <a:cubicBezTo>
                      <a:pt x="3955" y="2688"/>
                      <a:pt x="3955" y="2690"/>
                      <a:pt x="3955" y="2691"/>
                    </a:cubicBezTo>
                    <a:lnTo>
                      <a:pt x="3955" y="2691"/>
                    </a:lnTo>
                    <a:cubicBezTo>
                      <a:pt x="3950" y="2718"/>
                      <a:pt x="3946" y="2745"/>
                      <a:pt x="3941" y="2773"/>
                    </a:cubicBezTo>
                    <a:cubicBezTo>
                      <a:pt x="3919" y="2880"/>
                      <a:pt x="3891" y="2984"/>
                      <a:pt x="3852" y="3085"/>
                    </a:cubicBezTo>
                    <a:cubicBezTo>
                      <a:pt x="3851" y="3090"/>
                      <a:pt x="3845" y="3102"/>
                      <a:pt x="3840" y="3115"/>
                    </a:cubicBezTo>
                    <a:lnTo>
                      <a:pt x="3840" y="3115"/>
                    </a:lnTo>
                    <a:cubicBezTo>
                      <a:pt x="3834" y="3130"/>
                      <a:pt x="3825" y="3150"/>
                      <a:pt x="3822" y="3155"/>
                    </a:cubicBezTo>
                    <a:cubicBezTo>
                      <a:pt x="3799" y="3204"/>
                      <a:pt x="3773" y="3251"/>
                      <a:pt x="3747" y="3298"/>
                    </a:cubicBezTo>
                    <a:cubicBezTo>
                      <a:pt x="3723" y="3338"/>
                      <a:pt x="3698" y="3379"/>
                      <a:pt x="3671" y="3418"/>
                    </a:cubicBezTo>
                    <a:cubicBezTo>
                      <a:pt x="3659" y="3436"/>
                      <a:pt x="3647" y="3454"/>
                      <a:pt x="3634" y="3472"/>
                    </a:cubicBezTo>
                    <a:lnTo>
                      <a:pt x="3634" y="3472"/>
                    </a:lnTo>
                    <a:cubicBezTo>
                      <a:pt x="3629" y="3477"/>
                      <a:pt x="3625" y="3483"/>
                      <a:pt x="3622" y="3486"/>
                    </a:cubicBezTo>
                    <a:cubicBezTo>
                      <a:pt x="3557" y="3566"/>
                      <a:pt x="3486" y="3641"/>
                      <a:pt x="3411" y="3711"/>
                    </a:cubicBezTo>
                    <a:cubicBezTo>
                      <a:pt x="3383" y="3737"/>
                      <a:pt x="3354" y="3761"/>
                      <a:pt x="3325" y="3786"/>
                    </a:cubicBezTo>
                    <a:lnTo>
                      <a:pt x="3325" y="3786"/>
                    </a:lnTo>
                    <a:cubicBezTo>
                      <a:pt x="3318" y="3790"/>
                      <a:pt x="3312" y="3795"/>
                      <a:pt x="3306" y="3801"/>
                    </a:cubicBezTo>
                    <a:cubicBezTo>
                      <a:pt x="3284" y="3817"/>
                      <a:pt x="3260" y="3833"/>
                      <a:pt x="3238" y="3849"/>
                    </a:cubicBezTo>
                    <a:cubicBezTo>
                      <a:pt x="3154" y="3906"/>
                      <a:pt x="3066" y="3956"/>
                      <a:pt x="2975" y="3998"/>
                    </a:cubicBezTo>
                    <a:cubicBezTo>
                      <a:pt x="2956" y="4008"/>
                      <a:pt x="2932" y="4014"/>
                      <a:pt x="2913" y="4026"/>
                    </a:cubicBezTo>
                    <a:lnTo>
                      <a:pt x="2913" y="4026"/>
                    </a:lnTo>
                    <a:cubicBezTo>
                      <a:pt x="2912" y="4026"/>
                      <a:pt x="2912" y="4026"/>
                      <a:pt x="2912" y="4026"/>
                    </a:cubicBezTo>
                    <a:cubicBezTo>
                      <a:pt x="2866" y="4043"/>
                      <a:pt x="2820" y="4058"/>
                      <a:pt x="2774" y="4072"/>
                    </a:cubicBezTo>
                    <a:cubicBezTo>
                      <a:pt x="2727" y="4086"/>
                      <a:pt x="2680" y="4096"/>
                      <a:pt x="2633" y="4107"/>
                    </a:cubicBezTo>
                    <a:cubicBezTo>
                      <a:pt x="2610" y="4111"/>
                      <a:pt x="2586" y="4116"/>
                      <a:pt x="2563" y="4120"/>
                    </a:cubicBezTo>
                    <a:cubicBezTo>
                      <a:pt x="2563" y="4120"/>
                      <a:pt x="2563" y="4120"/>
                      <a:pt x="2563" y="4120"/>
                    </a:cubicBezTo>
                    <a:lnTo>
                      <a:pt x="2563" y="4120"/>
                    </a:lnTo>
                    <a:cubicBezTo>
                      <a:pt x="2560" y="4120"/>
                      <a:pt x="2557" y="4120"/>
                      <a:pt x="2553" y="4121"/>
                    </a:cubicBezTo>
                    <a:lnTo>
                      <a:pt x="2553" y="4121"/>
                    </a:lnTo>
                    <a:cubicBezTo>
                      <a:pt x="2498" y="4127"/>
                      <a:pt x="2442" y="4129"/>
                      <a:pt x="2386" y="4129"/>
                    </a:cubicBezTo>
                    <a:cubicBezTo>
                      <a:pt x="2346" y="4129"/>
                      <a:pt x="2306" y="4128"/>
                      <a:pt x="2265" y="4125"/>
                    </a:cubicBezTo>
                    <a:cubicBezTo>
                      <a:pt x="2247" y="4123"/>
                      <a:pt x="2227" y="4121"/>
                      <a:pt x="2208" y="4119"/>
                    </a:cubicBezTo>
                    <a:lnTo>
                      <a:pt x="2208" y="4119"/>
                    </a:lnTo>
                    <a:cubicBezTo>
                      <a:pt x="2158" y="4111"/>
                      <a:pt x="2109" y="4099"/>
                      <a:pt x="2060" y="4087"/>
                    </a:cubicBezTo>
                    <a:cubicBezTo>
                      <a:pt x="2013" y="4074"/>
                      <a:pt x="1967" y="4060"/>
                      <a:pt x="1921" y="4044"/>
                    </a:cubicBezTo>
                    <a:cubicBezTo>
                      <a:pt x="1905" y="4038"/>
                      <a:pt x="1890" y="4033"/>
                      <a:pt x="1875" y="4027"/>
                    </a:cubicBezTo>
                    <a:lnTo>
                      <a:pt x="1875" y="4027"/>
                    </a:lnTo>
                    <a:cubicBezTo>
                      <a:pt x="1868" y="4024"/>
                      <a:pt x="1861" y="4020"/>
                      <a:pt x="1857" y="4019"/>
                    </a:cubicBezTo>
                    <a:cubicBezTo>
                      <a:pt x="1765" y="3976"/>
                      <a:pt x="1677" y="3927"/>
                      <a:pt x="1592" y="3870"/>
                    </a:cubicBezTo>
                    <a:cubicBezTo>
                      <a:pt x="1572" y="3856"/>
                      <a:pt x="1552" y="3843"/>
                      <a:pt x="1532" y="3829"/>
                    </a:cubicBezTo>
                    <a:cubicBezTo>
                      <a:pt x="1526" y="3825"/>
                      <a:pt x="1521" y="3821"/>
                      <a:pt x="1516" y="3817"/>
                    </a:cubicBezTo>
                    <a:lnTo>
                      <a:pt x="1516" y="3817"/>
                    </a:lnTo>
                    <a:cubicBezTo>
                      <a:pt x="1480" y="3788"/>
                      <a:pt x="1445" y="3759"/>
                      <a:pt x="1411" y="3727"/>
                    </a:cubicBezTo>
                    <a:cubicBezTo>
                      <a:pt x="1336" y="3659"/>
                      <a:pt x="1267" y="3586"/>
                      <a:pt x="1202" y="3509"/>
                    </a:cubicBezTo>
                    <a:cubicBezTo>
                      <a:pt x="1200" y="3506"/>
                      <a:pt x="1194" y="3500"/>
                      <a:pt x="1187" y="3493"/>
                    </a:cubicBezTo>
                    <a:lnTo>
                      <a:pt x="1187" y="3493"/>
                    </a:lnTo>
                    <a:cubicBezTo>
                      <a:pt x="1186" y="3490"/>
                      <a:pt x="1183" y="3486"/>
                      <a:pt x="1178" y="3479"/>
                    </a:cubicBezTo>
                    <a:cubicBezTo>
                      <a:pt x="1170" y="3468"/>
                      <a:pt x="1163" y="3458"/>
                      <a:pt x="1155" y="3448"/>
                    </a:cubicBezTo>
                    <a:cubicBezTo>
                      <a:pt x="1125" y="3406"/>
                      <a:pt x="1098" y="3364"/>
                      <a:pt x="1070" y="3320"/>
                    </a:cubicBezTo>
                    <a:cubicBezTo>
                      <a:pt x="1016" y="3233"/>
                      <a:pt x="968" y="3141"/>
                      <a:pt x="925" y="3048"/>
                    </a:cubicBezTo>
                    <a:lnTo>
                      <a:pt x="925" y="3048"/>
                    </a:lnTo>
                    <a:cubicBezTo>
                      <a:pt x="924" y="3045"/>
                      <a:pt x="923" y="3043"/>
                      <a:pt x="922" y="3040"/>
                    </a:cubicBezTo>
                    <a:cubicBezTo>
                      <a:pt x="912" y="3015"/>
                      <a:pt x="903" y="2992"/>
                      <a:pt x="895" y="2967"/>
                    </a:cubicBezTo>
                    <a:cubicBezTo>
                      <a:pt x="877" y="2915"/>
                      <a:pt x="861" y="2862"/>
                      <a:pt x="846" y="2809"/>
                    </a:cubicBezTo>
                    <a:cubicBezTo>
                      <a:pt x="832" y="2762"/>
                      <a:pt x="821" y="2714"/>
                      <a:pt x="813" y="2667"/>
                    </a:cubicBezTo>
                    <a:cubicBezTo>
                      <a:pt x="807" y="2642"/>
                      <a:pt x="802" y="2616"/>
                      <a:pt x="798" y="2591"/>
                    </a:cubicBezTo>
                    <a:cubicBezTo>
                      <a:pt x="798" y="2589"/>
                      <a:pt x="797" y="2588"/>
                      <a:pt x="797" y="2586"/>
                    </a:cubicBezTo>
                    <a:lnTo>
                      <a:pt x="797" y="2586"/>
                    </a:lnTo>
                    <a:cubicBezTo>
                      <a:pt x="797" y="2585"/>
                      <a:pt x="797" y="2583"/>
                      <a:pt x="797" y="2582"/>
                    </a:cubicBezTo>
                    <a:cubicBezTo>
                      <a:pt x="785" y="2475"/>
                      <a:pt x="781" y="2369"/>
                      <a:pt x="784" y="2262"/>
                    </a:cubicBezTo>
                    <a:cubicBezTo>
                      <a:pt x="786" y="2218"/>
                      <a:pt x="790" y="2174"/>
                      <a:pt x="794" y="2129"/>
                    </a:cubicBezTo>
                    <a:lnTo>
                      <a:pt x="794" y="2129"/>
                    </a:lnTo>
                    <a:cubicBezTo>
                      <a:pt x="798" y="2105"/>
                      <a:pt x="803" y="2081"/>
                      <a:pt x="809" y="2055"/>
                    </a:cubicBezTo>
                    <a:cubicBezTo>
                      <a:pt x="828" y="1968"/>
                      <a:pt x="853" y="1884"/>
                      <a:pt x="884" y="1800"/>
                    </a:cubicBezTo>
                    <a:lnTo>
                      <a:pt x="884" y="1800"/>
                    </a:lnTo>
                    <a:cubicBezTo>
                      <a:pt x="884" y="1799"/>
                      <a:pt x="885" y="1798"/>
                      <a:pt x="885" y="1797"/>
                    </a:cubicBezTo>
                    <a:cubicBezTo>
                      <a:pt x="895" y="1777"/>
                      <a:pt x="905" y="1757"/>
                      <a:pt x="915" y="1737"/>
                    </a:cubicBezTo>
                    <a:cubicBezTo>
                      <a:pt x="934" y="1698"/>
                      <a:pt x="957" y="1659"/>
                      <a:pt x="980" y="1621"/>
                    </a:cubicBezTo>
                    <a:cubicBezTo>
                      <a:pt x="1002" y="1586"/>
                      <a:pt x="1025" y="1551"/>
                      <a:pt x="1050" y="1516"/>
                    </a:cubicBezTo>
                    <a:lnTo>
                      <a:pt x="1050" y="1516"/>
                    </a:lnTo>
                    <a:cubicBezTo>
                      <a:pt x="1065" y="1499"/>
                      <a:pt x="1080" y="1480"/>
                      <a:pt x="1094" y="1463"/>
                    </a:cubicBezTo>
                    <a:cubicBezTo>
                      <a:pt x="1155" y="1394"/>
                      <a:pt x="1221" y="1328"/>
                      <a:pt x="1292" y="1268"/>
                    </a:cubicBezTo>
                    <a:cubicBezTo>
                      <a:pt x="1307" y="1254"/>
                      <a:pt x="1322" y="1241"/>
                      <a:pt x="1338" y="1230"/>
                    </a:cubicBezTo>
                    <a:cubicBezTo>
                      <a:pt x="1340" y="1227"/>
                      <a:pt x="1343" y="1225"/>
                      <a:pt x="1346" y="1223"/>
                    </a:cubicBezTo>
                    <a:lnTo>
                      <a:pt x="1346" y="1223"/>
                    </a:lnTo>
                    <a:cubicBezTo>
                      <a:pt x="1380" y="1198"/>
                      <a:pt x="1415" y="1173"/>
                      <a:pt x="1451" y="1149"/>
                    </a:cubicBezTo>
                    <a:cubicBezTo>
                      <a:pt x="1531" y="1096"/>
                      <a:pt x="1613" y="1048"/>
                      <a:pt x="1697" y="1005"/>
                    </a:cubicBezTo>
                    <a:cubicBezTo>
                      <a:pt x="1741" y="982"/>
                      <a:pt x="1784" y="961"/>
                      <a:pt x="1829" y="941"/>
                    </a:cubicBezTo>
                    <a:cubicBezTo>
                      <a:pt x="1837" y="937"/>
                      <a:pt x="1844" y="933"/>
                      <a:pt x="1852" y="929"/>
                    </a:cubicBezTo>
                    <a:lnTo>
                      <a:pt x="1852" y="929"/>
                    </a:lnTo>
                    <a:cubicBezTo>
                      <a:pt x="1854" y="928"/>
                      <a:pt x="1857" y="927"/>
                      <a:pt x="1860" y="926"/>
                    </a:cubicBezTo>
                    <a:cubicBezTo>
                      <a:pt x="1887" y="915"/>
                      <a:pt x="1913" y="904"/>
                      <a:pt x="1939" y="894"/>
                    </a:cubicBezTo>
                    <a:cubicBezTo>
                      <a:pt x="1973" y="879"/>
                      <a:pt x="2005" y="863"/>
                      <a:pt x="2038" y="848"/>
                    </a:cubicBezTo>
                    <a:cubicBezTo>
                      <a:pt x="2040" y="847"/>
                      <a:pt x="2042" y="846"/>
                      <a:pt x="2045" y="845"/>
                    </a:cubicBezTo>
                    <a:lnTo>
                      <a:pt x="2045" y="845"/>
                    </a:lnTo>
                    <a:cubicBezTo>
                      <a:pt x="2067" y="836"/>
                      <a:pt x="2090" y="828"/>
                      <a:pt x="2113" y="820"/>
                    </a:cubicBezTo>
                    <a:cubicBezTo>
                      <a:pt x="2190" y="793"/>
                      <a:pt x="2269" y="772"/>
                      <a:pt x="2349" y="756"/>
                    </a:cubicBezTo>
                    <a:cubicBezTo>
                      <a:pt x="2368" y="752"/>
                      <a:pt x="2387" y="749"/>
                      <a:pt x="2406" y="745"/>
                    </a:cubicBezTo>
                    <a:cubicBezTo>
                      <a:pt x="2407" y="745"/>
                      <a:pt x="2407" y="745"/>
                      <a:pt x="2408" y="745"/>
                    </a:cubicBezTo>
                    <a:lnTo>
                      <a:pt x="2408" y="745"/>
                    </a:lnTo>
                    <a:cubicBezTo>
                      <a:pt x="2455" y="741"/>
                      <a:pt x="2501" y="738"/>
                      <a:pt x="2549" y="738"/>
                    </a:cubicBezTo>
                    <a:close/>
                    <a:moveTo>
                      <a:pt x="2546" y="0"/>
                    </a:moveTo>
                    <a:cubicBezTo>
                      <a:pt x="2337" y="0"/>
                      <a:pt x="2126" y="37"/>
                      <a:pt x="1929" y="103"/>
                    </a:cubicBezTo>
                    <a:cubicBezTo>
                      <a:pt x="1843" y="132"/>
                      <a:pt x="1759" y="167"/>
                      <a:pt x="1676" y="205"/>
                    </a:cubicBezTo>
                    <a:cubicBezTo>
                      <a:pt x="1654" y="215"/>
                      <a:pt x="1603" y="236"/>
                      <a:pt x="1605" y="236"/>
                    </a:cubicBezTo>
                    <a:cubicBezTo>
                      <a:pt x="1606" y="236"/>
                      <a:pt x="1626" y="228"/>
                      <a:pt x="1681" y="207"/>
                    </a:cubicBezTo>
                    <a:lnTo>
                      <a:pt x="1681" y="207"/>
                    </a:lnTo>
                    <a:cubicBezTo>
                      <a:pt x="1460" y="293"/>
                      <a:pt x="1246" y="397"/>
                      <a:pt x="1050" y="531"/>
                    </a:cubicBezTo>
                    <a:cubicBezTo>
                      <a:pt x="655" y="800"/>
                      <a:pt x="350" y="1151"/>
                      <a:pt x="175" y="1598"/>
                    </a:cubicBezTo>
                    <a:cubicBezTo>
                      <a:pt x="0" y="2043"/>
                      <a:pt x="10" y="2567"/>
                      <a:pt x="140" y="3024"/>
                    </a:cubicBezTo>
                    <a:cubicBezTo>
                      <a:pt x="414" y="3990"/>
                      <a:pt x="1259" y="4800"/>
                      <a:pt x="2285" y="4864"/>
                    </a:cubicBezTo>
                    <a:cubicBezTo>
                      <a:pt x="2322" y="4867"/>
                      <a:pt x="2360" y="4868"/>
                      <a:pt x="2398" y="4868"/>
                    </a:cubicBezTo>
                    <a:cubicBezTo>
                      <a:pt x="2832" y="4868"/>
                      <a:pt x="3273" y="4718"/>
                      <a:pt x="3627" y="4476"/>
                    </a:cubicBezTo>
                    <a:cubicBezTo>
                      <a:pt x="4053" y="4186"/>
                      <a:pt x="4379" y="3772"/>
                      <a:pt x="4561" y="3290"/>
                    </a:cubicBezTo>
                    <a:cubicBezTo>
                      <a:pt x="4942" y="2292"/>
                      <a:pt x="4519" y="1176"/>
                      <a:pt x="3737" y="502"/>
                    </a:cubicBezTo>
                    <a:cubicBezTo>
                      <a:pt x="3635" y="416"/>
                      <a:pt x="3530" y="334"/>
                      <a:pt x="3420" y="258"/>
                    </a:cubicBezTo>
                    <a:lnTo>
                      <a:pt x="3420" y="258"/>
                    </a:lnTo>
                    <a:cubicBezTo>
                      <a:pt x="3415" y="254"/>
                      <a:pt x="3410" y="251"/>
                      <a:pt x="3405" y="247"/>
                    </a:cubicBezTo>
                    <a:cubicBezTo>
                      <a:pt x="3403" y="246"/>
                      <a:pt x="3401" y="244"/>
                      <a:pt x="3399" y="243"/>
                    </a:cubicBezTo>
                    <a:lnTo>
                      <a:pt x="3399" y="243"/>
                    </a:lnTo>
                    <a:cubicBezTo>
                      <a:pt x="3145" y="75"/>
                      <a:pt x="2846" y="0"/>
                      <a:pt x="2546" y="0"/>
                    </a:cubicBezTo>
                    <a:close/>
                  </a:path>
                </a:pathLst>
              </a:custGeom>
              <a:solidFill>
                <a:srgbClr val="0088C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6" name="Google Shape;146;p3"/>
          <p:cNvSpPr txBox="1"/>
          <p:nvPr/>
        </p:nvSpPr>
        <p:spPr>
          <a:xfrm>
            <a:off x="4712900" y="2173525"/>
            <a:ext cx="3000000" cy="10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700">
                <a:solidFill>
                  <a:srgbClr val="0071BD"/>
                </a:solidFill>
              </a:rPr>
              <a:t>Mujer sola o con menores a cargo,monoparental procedente de Latinoamérica</a:t>
            </a:r>
            <a:endParaRPr sz="1700">
              <a:solidFill>
                <a:srgbClr val="0071BD"/>
              </a:solidFill>
            </a:endParaRPr>
          </a:p>
        </p:txBody>
      </p:sp>
      <p:sp>
        <p:nvSpPr>
          <p:cNvPr id="147" name="Google Shape;147;p3"/>
          <p:cNvSpPr txBox="1"/>
          <p:nvPr/>
        </p:nvSpPr>
        <p:spPr>
          <a:xfrm>
            <a:off x="4572000" y="3776975"/>
            <a:ext cx="3477900" cy="7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700">
                <a:solidFill>
                  <a:srgbClr val="0071BD"/>
                </a:solidFill>
              </a:rPr>
              <a:t>Hombre </a:t>
            </a:r>
            <a:r>
              <a:rPr lang="en-US" sz="1700">
                <a:solidFill>
                  <a:srgbClr val="0071BD"/>
                </a:solidFill>
              </a:rPr>
              <a:t>joven</a:t>
            </a:r>
            <a:r>
              <a:rPr lang="en-US" sz="1700">
                <a:solidFill>
                  <a:srgbClr val="0071BD"/>
                </a:solidFill>
              </a:rPr>
              <a:t> solo procedente de África</a:t>
            </a:r>
            <a:endParaRPr sz="1700">
              <a:solidFill>
                <a:srgbClr val="0071BD"/>
              </a:solidFill>
            </a:endParaRPr>
          </a:p>
        </p:txBody>
      </p:sp>
      <p:sp>
        <p:nvSpPr>
          <p:cNvPr id="148" name="Google Shape;148;p3"/>
          <p:cNvSpPr txBox="1"/>
          <p:nvPr/>
        </p:nvSpPr>
        <p:spPr>
          <a:xfrm>
            <a:off x="4712900" y="4665150"/>
            <a:ext cx="3336900" cy="13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700">
                <a:solidFill>
                  <a:srgbClr val="0071BD"/>
                </a:solidFill>
              </a:rPr>
              <a:t>Mujer sola o con menores a cargo,monoparental procedente de Latinoamérica, África o Ucrania</a:t>
            </a:r>
            <a:endParaRPr sz="1700">
              <a:solidFill>
                <a:srgbClr val="0071BD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c2e34ea517_3_0"/>
          <p:cNvSpPr txBox="1"/>
          <p:nvPr>
            <p:ph type="title"/>
          </p:nvPr>
        </p:nvSpPr>
        <p:spPr>
          <a:xfrm>
            <a:off x="2539350" y="287325"/>
            <a:ext cx="6604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3800">
                <a:solidFill>
                  <a:schemeClr val="lt1"/>
                </a:solidFill>
              </a:rPr>
              <a:t>Ejes estratégicos</a:t>
            </a:r>
            <a:endParaRPr sz="43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g2c2e34ea517_3_0"/>
          <p:cNvSpPr txBox="1"/>
          <p:nvPr/>
        </p:nvSpPr>
        <p:spPr>
          <a:xfrm>
            <a:off x="4208462" y="6359525"/>
            <a:ext cx="7287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</a:pPr>
            <a:fld id="{00000000-1234-1234-1234-123412341234}" type="slidenum">
              <a:rPr b="1" i="0" lang="en-US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rPr>
              <a:t>‹#›</a:t>
            </a:fld>
            <a:endParaRPr/>
          </a:p>
        </p:txBody>
      </p:sp>
      <p:sp>
        <p:nvSpPr>
          <p:cNvPr id="155" name="Google Shape;155;g2c2e34ea517_3_0"/>
          <p:cNvSpPr txBox="1"/>
          <p:nvPr/>
        </p:nvSpPr>
        <p:spPr>
          <a:xfrm>
            <a:off x="846450" y="2011925"/>
            <a:ext cx="7618200" cy="39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4800"/>
              </a:spcBef>
              <a:spcAft>
                <a:spcPts val="48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2c2e34ea517_3_0"/>
          <p:cNvSpPr/>
          <p:nvPr/>
        </p:nvSpPr>
        <p:spPr>
          <a:xfrm rot="5400000">
            <a:off x="2296365" y="-191204"/>
            <a:ext cx="4441907" cy="8343564"/>
          </a:xfrm>
          <a:custGeom>
            <a:rect b="b" l="l" r="r" t="t"/>
            <a:pathLst>
              <a:path extrusionOk="0" h="135756" w="76269">
                <a:moveTo>
                  <a:pt x="64053" y="3217"/>
                </a:moveTo>
                <a:cubicBezTo>
                  <a:pt x="64365" y="3217"/>
                  <a:pt x="64677" y="3217"/>
                  <a:pt x="64988" y="3218"/>
                </a:cubicBezTo>
                <a:cubicBezTo>
                  <a:pt x="67433" y="3223"/>
                  <a:pt x="69877" y="3357"/>
                  <a:pt x="72321" y="3433"/>
                </a:cubicBezTo>
                <a:cubicBezTo>
                  <a:pt x="72373" y="3435"/>
                  <a:pt x="72425" y="3451"/>
                  <a:pt x="72501" y="3464"/>
                </a:cubicBezTo>
                <a:cubicBezTo>
                  <a:pt x="72558" y="4482"/>
                  <a:pt x="72626" y="5491"/>
                  <a:pt x="72672" y="6502"/>
                </a:cubicBezTo>
                <a:cubicBezTo>
                  <a:pt x="72789" y="9105"/>
                  <a:pt x="72939" y="11708"/>
                  <a:pt x="72997" y="14314"/>
                </a:cubicBezTo>
                <a:cubicBezTo>
                  <a:pt x="73067" y="17533"/>
                  <a:pt x="73082" y="20754"/>
                  <a:pt x="73075" y="23974"/>
                </a:cubicBezTo>
                <a:cubicBezTo>
                  <a:pt x="73069" y="27249"/>
                  <a:pt x="72991" y="30523"/>
                  <a:pt x="72973" y="33798"/>
                </a:cubicBezTo>
                <a:cubicBezTo>
                  <a:pt x="72947" y="38569"/>
                  <a:pt x="72938" y="43338"/>
                  <a:pt x="72943" y="48109"/>
                </a:cubicBezTo>
                <a:cubicBezTo>
                  <a:pt x="72947" y="51395"/>
                  <a:pt x="73012" y="54681"/>
                  <a:pt x="73008" y="57966"/>
                </a:cubicBezTo>
                <a:cubicBezTo>
                  <a:pt x="73003" y="60573"/>
                  <a:pt x="72931" y="63181"/>
                  <a:pt x="72896" y="65788"/>
                </a:cubicBezTo>
                <a:cubicBezTo>
                  <a:pt x="72851" y="69181"/>
                  <a:pt x="72793" y="72575"/>
                  <a:pt x="72775" y="75968"/>
                </a:cubicBezTo>
                <a:cubicBezTo>
                  <a:pt x="72748" y="81305"/>
                  <a:pt x="72795" y="86643"/>
                  <a:pt x="72719" y="91978"/>
                </a:cubicBezTo>
                <a:cubicBezTo>
                  <a:pt x="72679" y="94757"/>
                  <a:pt x="72421" y="97532"/>
                  <a:pt x="72299" y="100311"/>
                </a:cubicBezTo>
                <a:cubicBezTo>
                  <a:pt x="72177" y="103142"/>
                  <a:pt x="72091" y="105977"/>
                  <a:pt x="72005" y="108809"/>
                </a:cubicBezTo>
                <a:cubicBezTo>
                  <a:pt x="71920" y="111656"/>
                  <a:pt x="71855" y="114503"/>
                  <a:pt x="71778" y="117349"/>
                </a:cubicBezTo>
                <a:cubicBezTo>
                  <a:pt x="71689" y="120704"/>
                  <a:pt x="71604" y="124058"/>
                  <a:pt x="71503" y="127413"/>
                </a:cubicBezTo>
                <a:cubicBezTo>
                  <a:pt x="71469" y="128548"/>
                  <a:pt x="71394" y="129681"/>
                  <a:pt x="71334" y="130861"/>
                </a:cubicBezTo>
                <a:cubicBezTo>
                  <a:pt x="71219" y="130855"/>
                  <a:pt x="71149" y="130865"/>
                  <a:pt x="71089" y="130847"/>
                </a:cubicBezTo>
                <a:cubicBezTo>
                  <a:pt x="70471" y="130677"/>
                  <a:pt x="69849" y="130636"/>
                  <a:pt x="69224" y="130636"/>
                </a:cubicBezTo>
                <a:cubicBezTo>
                  <a:pt x="68654" y="130636"/>
                  <a:pt x="68083" y="130670"/>
                  <a:pt x="67511" y="130670"/>
                </a:cubicBezTo>
                <a:cubicBezTo>
                  <a:pt x="67490" y="130670"/>
                  <a:pt x="67469" y="130670"/>
                  <a:pt x="67448" y="130670"/>
                </a:cubicBezTo>
                <a:cubicBezTo>
                  <a:pt x="65391" y="130662"/>
                  <a:pt x="63334" y="130581"/>
                  <a:pt x="61278" y="130537"/>
                </a:cubicBezTo>
                <a:cubicBezTo>
                  <a:pt x="59371" y="130497"/>
                  <a:pt x="57466" y="130458"/>
                  <a:pt x="55559" y="130434"/>
                </a:cubicBezTo>
                <a:cubicBezTo>
                  <a:pt x="52776" y="130395"/>
                  <a:pt x="49993" y="130358"/>
                  <a:pt x="47209" y="130342"/>
                </a:cubicBezTo>
                <a:cubicBezTo>
                  <a:pt x="44823" y="130328"/>
                  <a:pt x="42437" y="130321"/>
                  <a:pt x="40051" y="130321"/>
                </a:cubicBezTo>
                <a:cubicBezTo>
                  <a:pt x="39228" y="130321"/>
                  <a:pt x="38404" y="130322"/>
                  <a:pt x="37581" y="130324"/>
                </a:cubicBezTo>
                <a:cubicBezTo>
                  <a:pt x="35442" y="130326"/>
                  <a:pt x="33302" y="130347"/>
                  <a:pt x="31163" y="130388"/>
                </a:cubicBezTo>
                <a:cubicBezTo>
                  <a:pt x="27737" y="130454"/>
                  <a:pt x="24310" y="130493"/>
                  <a:pt x="20887" y="130637"/>
                </a:cubicBezTo>
                <a:cubicBezTo>
                  <a:pt x="18022" y="130759"/>
                  <a:pt x="15163" y="131024"/>
                  <a:pt x="12300" y="131212"/>
                </a:cubicBezTo>
                <a:cubicBezTo>
                  <a:pt x="11042" y="131295"/>
                  <a:pt x="9781" y="131320"/>
                  <a:pt x="8524" y="131413"/>
                </a:cubicBezTo>
                <a:cubicBezTo>
                  <a:pt x="7333" y="131501"/>
                  <a:pt x="6148" y="131644"/>
                  <a:pt x="4925" y="131766"/>
                </a:cubicBezTo>
                <a:cubicBezTo>
                  <a:pt x="4925" y="131339"/>
                  <a:pt x="4921" y="130905"/>
                  <a:pt x="4927" y="130471"/>
                </a:cubicBezTo>
                <a:cubicBezTo>
                  <a:pt x="4957" y="127931"/>
                  <a:pt x="4958" y="125391"/>
                  <a:pt x="5030" y="122852"/>
                </a:cubicBezTo>
                <a:cubicBezTo>
                  <a:pt x="5144" y="118777"/>
                  <a:pt x="5357" y="114702"/>
                  <a:pt x="5429" y="110625"/>
                </a:cubicBezTo>
                <a:cubicBezTo>
                  <a:pt x="5483" y="107634"/>
                  <a:pt x="5361" y="104638"/>
                  <a:pt x="5350" y="101643"/>
                </a:cubicBezTo>
                <a:cubicBezTo>
                  <a:pt x="5339" y="98973"/>
                  <a:pt x="5395" y="96301"/>
                  <a:pt x="5381" y="93629"/>
                </a:cubicBezTo>
                <a:cubicBezTo>
                  <a:pt x="5369" y="91251"/>
                  <a:pt x="5300" y="88874"/>
                  <a:pt x="5258" y="86494"/>
                </a:cubicBezTo>
                <a:cubicBezTo>
                  <a:pt x="5197" y="83129"/>
                  <a:pt x="5150" y="79762"/>
                  <a:pt x="5075" y="76395"/>
                </a:cubicBezTo>
                <a:cubicBezTo>
                  <a:pt x="4986" y="72413"/>
                  <a:pt x="4862" y="68431"/>
                  <a:pt x="4774" y="64447"/>
                </a:cubicBezTo>
                <a:cubicBezTo>
                  <a:pt x="4707" y="61428"/>
                  <a:pt x="4697" y="58407"/>
                  <a:pt x="4615" y="55388"/>
                </a:cubicBezTo>
                <a:cubicBezTo>
                  <a:pt x="4497" y="51046"/>
                  <a:pt x="4524" y="46706"/>
                  <a:pt x="4759" y="42368"/>
                </a:cubicBezTo>
                <a:cubicBezTo>
                  <a:pt x="4987" y="38179"/>
                  <a:pt x="5216" y="33989"/>
                  <a:pt x="5446" y="29799"/>
                </a:cubicBezTo>
                <a:cubicBezTo>
                  <a:pt x="5648" y="26128"/>
                  <a:pt x="5884" y="22457"/>
                  <a:pt x="6039" y="18784"/>
                </a:cubicBezTo>
                <a:cubicBezTo>
                  <a:pt x="6183" y="15335"/>
                  <a:pt x="6031" y="11887"/>
                  <a:pt x="5770" y="8443"/>
                </a:cubicBezTo>
                <a:cubicBezTo>
                  <a:pt x="5660" y="7006"/>
                  <a:pt x="5608" y="5564"/>
                  <a:pt x="5523" y="4004"/>
                </a:cubicBezTo>
                <a:cubicBezTo>
                  <a:pt x="6193" y="4004"/>
                  <a:pt x="6841" y="4006"/>
                  <a:pt x="7482" y="4006"/>
                </a:cubicBezTo>
                <a:cubicBezTo>
                  <a:pt x="7803" y="4006"/>
                  <a:pt x="8122" y="4005"/>
                  <a:pt x="8440" y="4004"/>
                </a:cubicBezTo>
                <a:cubicBezTo>
                  <a:pt x="13728" y="3979"/>
                  <a:pt x="19016" y="3980"/>
                  <a:pt x="24302" y="3914"/>
                </a:cubicBezTo>
                <a:cubicBezTo>
                  <a:pt x="29835" y="3846"/>
                  <a:pt x="35367" y="3716"/>
                  <a:pt x="40898" y="3602"/>
                </a:cubicBezTo>
                <a:cubicBezTo>
                  <a:pt x="44962" y="3517"/>
                  <a:pt x="49025" y="3395"/>
                  <a:pt x="53090" y="3328"/>
                </a:cubicBezTo>
                <a:cubicBezTo>
                  <a:pt x="56744" y="3267"/>
                  <a:pt x="60399" y="3217"/>
                  <a:pt x="64053" y="3217"/>
                </a:cubicBezTo>
                <a:close/>
                <a:moveTo>
                  <a:pt x="72975" y="1"/>
                </a:moveTo>
                <a:cubicBezTo>
                  <a:pt x="72470" y="850"/>
                  <a:pt x="72568" y="1786"/>
                  <a:pt x="72491" y="2681"/>
                </a:cubicBezTo>
                <a:cubicBezTo>
                  <a:pt x="71062" y="2609"/>
                  <a:pt x="69679" y="2538"/>
                  <a:pt x="68296" y="2472"/>
                </a:cubicBezTo>
                <a:cubicBezTo>
                  <a:pt x="66363" y="2379"/>
                  <a:pt x="64430" y="2227"/>
                  <a:pt x="62496" y="2212"/>
                </a:cubicBezTo>
                <a:cubicBezTo>
                  <a:pt x="61787" y="2206"/>
                  <a:pt x="61078" y="2204"/>
                  <a:pt x="60368" y="2204"/>
                </a:cubicBezTo>
                <a:cubicBezTo>
                  <a:pt x="57840" y="2204"/>
                  <a:pt x="55312" y="2237"/>
                  <a:pt x="52785" y="2273"/>
                </a:cubicBezTo>
                <a:cubicBezTo>
                  <a:pt x="49492" y="2319"/>
                  <a:pt x="46199" y="2414"/>
                  <a:pt x="42907" y="2473"/>
                </a:cubicBezTo>
                <a:cubicBezTo>
                  <a:pt x="40328" y="2520"/>
                  <a:pt x="37747" y="2527"/>
                  <a:pt x="35168" y="2585"/>
                </a:cubicBezTo>
                <a:cubicBezTo>
                  <a:pt x="31696" y="2663"/>
                  <a:pt x="28226" y="2782"/>
                  <a:pt x="24754" y="2865"/>
                </a:cubicBezTo>
                <a:cubicBezTo>
                  <a:pt x="21226" y="2947"/>
                  <a:pt x="17699" y="3032"/>
                  <a:pt x="14170" y="3067"/>
                </a:cubicBezTo>
                <a:cubicBezTo>
                  <a:pt x="13499" y="3073"/>
                  <a:pt x="12828" y="3076"/>
                  <a:pt x="12157" y="3076"/>
                </a:cubicBezTo>
                <a:cubicBezTo>
                  <a:pt x="9921" y="3076"/>
                  <a:pt x="7693" y="3047"/>
                  <a:pt x="5494" y="3038"/>
                </a:cubicBezTo>
                <a:cubicBezTo>
                  <a:pt x="5299" y="2486"/>
                  <a:pt x="5138" y="2034"/>
                  <a:pt x="4979" y="1582"/>
                </a:cubicBezTo>
                <a:lnTo>
                  <a:pt x="4800" y="1609"/>
                </a:lnTo>
                <a:cubicBezTo>
                  <a:pt x="4737" y="2012"/>
                  <a:pt x="4645" y="2413"/>
                  <a:pt x="4619" y="2817"/>
                </a:cubicBezTo>
                <a:cubicBezTo>
                  <a:pt x="4601" y="3087"/>
                  <a:pt x="4499" y="3175"/>
                  <a:pt x="4234" y="3211"/>
                </a:cubicBezTo>
                <a:cubicBezTo>
                  <a:pt x="3568" y="3302"/>
                  <a:pt x="2906" y="3413"/>
                  <a:pt x="2248" y="3542"/>
                </a:cubicBezTo>
                <a:cubicBezTo>
                  <a:pt x="1950" y="3601"/>
                  <a:pt x="1665" y="3725"/>
                  <a:pt x="1374" y="3819"/>
                </a:cubicBezTo>
                <a:lnTo>
                  <a:pt x="1411" y="3936"/>
                </a:lnTo>
                <a:lnTo>
                  <a:pt x="4602" y="4168"/>
                </a:lnTo>
                <a:cubicBezTo>
                  <a:pt x="4602" y="4387"/>
                  <a:pt x="4598" y="4598"/>
                  <a:pt x="4602" y="4810"/>
                </a:cubicBezTo>
                <a:cubicBezTo>
                  <a:pt x="4645" y="7281"/>
                  <a:pt x="4736" y="9754"/>
                  <a:pt x="4722" y="12225"/>
                </a:cubicBezTo>
                <a:cubicBezTo>
                  <a:pt x="4704" y="15662"/>
                  <a:pt x="4656" y="19099"/>
                  <a:pt x="4532" y="22533"/>
                </a:cubicBezTo>
                <a:cubicBezTo>
                  <a:pt x="4442" y="25070"/>
                  <a:pt x="4203" y="27603"/>
                  <a:pt x="4045" y="30137"/>
                </a:cubicBezTo>
                <a:cubicBezTo>
                  <a:pt x="3911" y="32286"/>
                  <a:pt x="3796" y="34436"/>
                  <a:pt x="3681" y="36584"/>
                </a:cubicBezTo>
                <a:cubicBezTo>
                  <a:pt x="3495" y="40055"/>
                  <a:pt x="3204" y="43526"/>
                  <a:pt x="3161" y="46999"/>
                </a:cubicBezTo>
                <a:cubicBezTo>
                  <a:pt x="3108" y="51514"/>
                  <a:pt x="3237" y="56029"/>
                  <a:pt x="3321" y="60546"/>
                </a:cubicBezTo>
                <a:cubicBezTo>
                  <a:pt x="3377" y="63593"/>
                  <a:pt x="3503" y="66638"/>
                  <a:pt x="3580" y="69685"/>
                </a:cubicBezTo>
                <a:cubicBezTo>
                  <a:pt x="3682" y="73733"/>
                  <a:pt x="3764" y="77781"/>
                  <a:pt x="3856" y="81829"/>
                </a:cubicBezTo>
                <a:cubicBezTo>
                  <a:pt x="3946" y="85733"/>
                  <a:pt x="4058" y="89636"/>
                  <a:pt x="4113" y="93539"/>
                </a:cubicBezTo>
                <a:cubicBezTo>
                  <a:pt x="4156" y="96533"/>
                  <a:pt x="4069" y="99529"/>
                  <a:pt x="4139" y="102524"/>
                </a:cubicBezTo>
                <a:cubicBezTo>
                  <a:pt x="4241" y="106811"/>
                  <a:pt x="4392" y="111098"/>
                  <a:pt x="4255" y="115388"/>
                </a:cubicBezTo>
                <a:cubicBezTo>
                  <a:pt x="4161" y="118300"/>
                  <a:pt x="4046" y="121214"/>
                  <a:pt x="3986" y="124127"/>
                </a:cubicBezTo>
                <a:cubicBezTo>
                  <a:pt x="3933" y="126613"/>
                  <a:pt x="3944" y="129101"/>
                  <a:pt x="3932" y="131589"/>
                </a:cubicBezTo>
                <a:cubicBezTo>
                  <a:pt x="3931" y="131843"/>
                  <a:pt x="3858" y="131954"/>
                  <a:pt x="3565" y="131994"/>
                </a:cubicBezTo>
                <a:cubicBezTo>
                  <a:pt x="2833" y="132094"/>
                  <a:pt x="2105" y="132236"/>
                  <a:pt x="1381" y="132391"/>
                </a:cubicBezTo>
                <a:cubicBezTo>
                  <a:pt x="915" y="132490"/>
                  <a:pt x="461" y="132638"/>
                  <a:pt x="1" y="132765"/>
                </a:cubicBezTo>
                <a:cubicBezTo>
                  <a:pt x="9" y="132785"/>
                  <a:pt x="17" y="132805"/>
                  <a:pt x="25" y="132825"/>
                </a:cubicBezTo>
                <a:lnTo>
                  <a:pt x="3906" y="132825"/>
                </a:lnTo>
                <a:cubicBezTo>
                  <a:pt x="4061" y="133787"/>
                  <a:pt x="4220" y="134770"/>
                  <a:pt x="4380" y="135755"/>
                </a:cubicBezTo>
                <a:lnTo>
                  <a:pt x="4531" y="135744"/>
                </a:lnTo>
                <a:cubicBezTo>
                  <a:pt x="4560" y="135577"/>
                  <a:pt x="4600" y="135410"/>
                  <a:pt x="4615" y="135241"/>
                </a:cubicBezTo>
                <a:cubicBezTo>
                  <a:pt x="4679" y="134549"/>
                  <a:pt x="4760" y="133857"/>
                  <a:pt x="4786" y="133163"/>
                </a:cubicBezTo>
                <a:cubicBezTo>
                  <a:pt x="4802" y="132807"/>
                  <a:pt x="4918" y="132689"/>
                  <a:pt x="5286" y="132670"/>
                </a:cubicBezTo>
                <a:cubicBezTo>
                  <a:pt x="7700" y="132550"/>
                  <a:pt x="10112" y="132384"/>
                  <a:pt x="12527" y="132277"/>
                </a:cubicBezTo>
                <a:cubicBezTo>
                  <a:pt x="15765" y="132131"/>
                  <a:pt x="19002" y="131991"/>
                  <a:pt x="22243" y="131914"/>
                </a:cubicBezTo>
                <a:cubicBezTo>
                  <a:pt x="23730" y="131879"/>
                  <a:pt x="25218" y="131874"/>
                  <a:pt x="26706" y="131874"/>
                </a:cubicBezTo>
                <a:cubicBezTo>
                  <a:pt x="27367" y="131874"/>
                  <a:pt x="28029" y="131875"/>
                  <a:pt x="28690" y="131875"/>
                </a:cubicBezTo>
                <a:cubicBezTo>
                  <a:pt x="29217" y="131875"/>
                  <a:pt x="29744" y="131874"/>
                  <a:pt x="30270" y="131872"/>
                </a:cubicBezTo>
                <a:cubicBezTo>
                  <a:pt x="32406" y="131862"/>
                  <a:pt x="34541" y="131835"/>
                  <a:pt x="36676" y="131835"/>
                </a:cubicBezTo>
                <a:cubicBezTo>
                  <a:pt x="37009" y="131835"/>
                  <a:pt x="37343" y="131836"/>
                  <a:pt x="37676" y="131837"/>
                </a:cubicBezTo>
                <a:cubicBezTo>
                  <a:pt x="40801" y="131850"/>
                  <a:pt x="43927" y="131903"/>
                  <a:pt x="47052" y="131928"/>
                </a:cubicBezTo>
                <a:cubicBezTo>
                  <a:pt x="47477" y="131931"/>
                  <a:pt x="47901" y="131932"/>
                  <a:pt x="48326" y="131932"/>
                </a:cubicBezTo>
                <a:cubicBezTo>
                  <a:pt x="49068" y="131932"/>
                  <a:pt x="49809" y="131929"/>
                  <a:pt x="50551" y="131929"/>
                </a:cubicBezTo>
                <a:cubicBezTo>
                  <a:pt x="50975" y="131929"/>
                  <a:pt x="51400" y="131930"/>
                  <a:pt x="51824" y="131934"/>
                </a:cubicBezTo>
                <a:cubicBezTo>
                  <a:pt x="53197" y="131946"/>
                  <a:pt x="54568" y="131987"/>
                  <a:pt x="55939" y="132006"/>
                </a:cubicBezTo>
                <a:cubicBezTo>
                  <a:pt x="58050" y="132034"/>
                  <a:pt x="60160" y="132068"/>
                  <a:pt x="62270" y="132075"/>
                </a:cubicBezTo>
                <a:cubicBezTo>
                  <a:pt x="62643" y="132076"/>
                  <a:pt x="63017" y="132077"/>
                  <a:pt x="63391" y="132077"/>
                </a:cubicBezTo>
                <a:cubicBezTo>
                  <a:pt x="65072" y="132077"/>
                  <a:pt x="66755" y="132066"/>
                  <a:pt x="68436" y="132046"/>
                </a:cubicBezTo>
                <a:cubicBezTo>
                  <a:pt x="69376" y="132034"/>
                  <a:pt x="70315" y="131972"/>
                  <a:pt x="71289" y="131931"/>
                </a:cubicBezTo>
                <a:lnTo>
                  <a:pt x="71289" y="131931"/>
                </a:lnTo>
                <a:cubicBezTo>
                  <a:pt x="71262" y="132538"/>
                  <a:pt x="71223" y="133149"/>
                  <a:pt x="71208" y="133762"/>
                </a:cubicBezTo>
                <a:cubicBezTo>
                  <a:pt x="71194" y="134361"/>
                  <a:pt x="71205" y="134961"/>
                  <a:pt x="71205" y="135560"/>
                </a:cubicBezTo>
                <a:lnTo>
                  <a:pt x="71381" y="135638"/>
                </a:lnTo>
                <a:cubicBezTo>
                  <a:pt x="71416" y="135566"/>
                  <a:pt x="71465" y="135497"/>
                  <a:pt x="71481" y="135421"/>
                </a:cubicBezTo>
                <a:cubicBezTo>
                  <a:pt x="71727" y="134233"/>
                  <a:pt x="71970" y="133044"/>
                  <a:pt x="72219" y="131826"/>
                </a:cubicBezTo>
                <a:lnTo>
                  <a:pt x="73466" y="131629"/>
                </a:lnTo>
                <a:cubicBezTo>
                  <a:pt x="73164" y="131472"/>
                  <a:pt x="72855" y="131368"/>
                  <a:pt x="72542" y="131347"/>
                </a:cubicBezTo>
                <a:cubicBezTo>
                  <a:pt x="72219" y="131325"/>
                  <a:pt x="72205" y="131179"/>
                  <a:pt x="72229" y="130928"/>
                </a:cubicBezTo>
                <a:cubicBezTo>
                  <a:pt x="72347" y="129609"/>
                  <a:pt x="72488" y="128292"/>
                  <a:pt x="72557" y="126969"/>
                </a:cubicBezTo>
                <a:cubicBezTo>
                  <a:pt x="72723" y="123791"/>
                  <a:pt x="72862" y="120609"/>
                  <a:pt x="72998" y="117428"/>
                </a:cubicBezTo>
                <a:cubicBezTo>
                  <a:pt x="73108" y="114848"/>
                  <a:pt x="73204" y="112268"/>
                  <a:pt x="73288" y="109689"/>
                </a:cubicBezTo>
                <a:cubicBezTo>
                  <a:pt x="73376" y="107003"/>
                  <a:pt x="73417" y="104316"/>
                  <a:pt x="73521" y="101632"/>
                </a:cubicBezTo>
                <a:cubicBezTo>
                  <a:pt x="73617" y="99173"/>
                  <a:pt x="73824" y="96719"/>
                  <a:pt x="73885" y="94260"/>
                </a:cubicBezTo>
                <a:cubicBezTo>
                  <a:pt x="73971" y="90891"/>
                  <a:pt x="73973" y="87521"/>
                  <a:pt x="73992" y="84151"/>
                </a:cubicBezTo>
                <a:cubicBezTo>
                  <a:pt x="74013" y="80595"/>
                  <a:pt x="73991" y="77038"/>
                  <a:pt x="74025" y="73482"/>
                </a:cubicBezTo>
                <a:cubicBezTo>
                  <a:pt x="74064" y="69579"/>
                  <a:pt x="74174" y="65677"/>
                  <a:pt x="74203" y="61774"/>
                </a:cubicBezTo>
                <a:cubicBezTo>
                  <a:pt x="74227" y="58340"/>
                  <a:pt x="74193" y="54904"/>
                  <a:pt x="74168" y="51470"/>
                </a:cubicBezTo>
                <a:cubicBezTo>
                  <a:pt x="74145" y="48127"/>
                  <a:pt x="74085" y="44783"/>
                  <a:pt x="74068" y="41440"/>
                </a:cubicBezTo>
                <a:cubicBezTo>
                  <a:pt x="74046" y="37081"/>
                  <a:pt x="74054" y="32723"/>
                  <a:pt x="74041" y="28364"/>
                </a:cubicBezTo>
                <a:cubicBezTo>
                  <a:pt x="74028" y="24151"/>
                  <a:pt x="74043" y="19938"/>
                  <a:pt x="73972" y="15726"/>
                </a:cubicBezTo>
                <a:cubicBezTo>
                  <a:pt x="73932" y="13309"/>
                  <a:pt x="73749" y="10892"/>
                  <a:pt x="73620" y="8476"/>
                </a:cubicBezTo>
                <a:cubicBezTo>
                  <a:pt x="73534" y="6855"/>
                  <a:pt x="73428" y="5233"/>
                  <a:pt x="73332" y="3612"/>
                </a:cubicBezTo>
                <a:cubicBezTo>
                  <a:pt x="73329" y="3565"/>
                  <a:pt x="73351" y="3516"/>
                  <a:pt x="73363" y="3457"/>
                </a:cubicBezTo>
                <a:cubicBezTo>
                  <a:pt x="74346" y="3410"/>
                  <a:pt x="75318" y="3457"/>
                  <a:pt x="76269" y="3214"/>
                </a:cubicBezTo>
                <a:cubicBezTo>
                  <a:pt x="75418" y="3038"/>
                  <a:pt x="74569" y="2921"/>
                  <a:pt x="73718" y="2826"/>
                </a:cubicBezTo>
                <a:cubicBezTo>
                  <a:pt x="73416" y="2792"/>
                  <a:pt x="73188" y="2756"/>
                  <a:pt x="73223" y="2368"/>
                </a:cubicBezTo>
                <a:cubicBezTo>
                  <a:pt x="73247" y="2133"/>
                  <a:pt x="73181" y="1889"/>
                  <a:pt x="73155" y="1650"/>
                </a:cubicBezTo>
                <a:cubicBezTo>
                  <a:pt x="73095" y="1100"/>
                  <a:pt x="73035" y="550"/>
                  <a:pt x="72975" y="1"/>
                </a:cubicBezTo>
                <a:close/>
              </a:path>
            </a:pathLst>
          </a:custGeom>
          <a:solidFill>
            <a:srgbClr val="FBD0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2c2e34ea517_3_0"/>
          <p:cNvSpPr txBox="1"/>
          <p:nvPr/>
        </p:nvSpPr>
        <p:spPr>
          <a:xfrm>
            <a:off x="1250164" y="2216800"/>
            <a:ext cx="58842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88CC"/>
                </a:solidFill>
              </a:rPr>
              <a:t>Protección de derechos</a:t>
            </a:r>
            <a:endParaRPr>
              <a:solidFill>
                <a:srgbClr val="0088CC"/>
              </a:solidFill>
            </a:endParaRPr>
          </a:p>
        </p:txBody>
      </p:sp>
      <p:sp>
        <p:nvSpPr>
          <p:cNvPr id="158" name="Google Shape;158;g2c2e34ea517_3_0"/>
          <p:cNvSpPr txBox="1"/>
          <p:nvPr/>
        </p:nvSpPr>
        <p:spPr>
          <a:xfrm>
            <a:off x="1250176" y="3309800"/>
            <a:ext cx="62469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88CC"/>
                </a:solidFill>
              </a:rPr>
              <a:t>Fomento de la convivencia pacífica</a:t>
            </a:r>
            <a:endParaRPr>
              <a:solidFill>
                <a:srgbClr val="0088CC"/>
              </a:solidFill>
            </a:endParaRPr>
          </a:p>
        </p:txBody>
      </p:sp>
      <p:sp>
        <p:nvSpPr>
          <p:cNvPr id="159" name="Google Shape;159;g2c2e34ea517_3_0"/>
          <p:cNvSpPr txBox="1"/>
          <p:nvPr/>
        </p:nvSpPr>
        <p:spPr>
          <a:xfrm>
            <a:off x="1250175" y="4473600"/>
            <a:ext cx="69552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88CC"/>
                </a:solidFill>
              </a:rPr>
              <a:t>Incidencia para la construcción de paz</a:t>
            </a:r>
            <a:endParaRPr>
              <a:solidFill>
                <a:srgbClr val="0088CC"/>
              </a:solidFill>
            </a:endParaRPr>
          </a:p>
        </p:txBody>
      </p:sp>
      <p:grpSp>
        <p:nvGrpSpPr>
          <p:cNvPr id="160" name="Google Shape;160;g2c2e34ea517_3_0"/>
          <p:cNvGrpSpPr/>
          <p:nvPr/>
        </p:nvGrpSpPr>
        <p:grpSpPr>
          <a:xfrm>
            <a:off x="846460" y="2453163"/>
            <a:ext cx="278681" cy="282962"/>
            <a:chOff x="4051722" y="2470735"/>
            <a:chExt cx="278681" cy="282962"/>
          </a:xfrm>
        </p:grpSpPr>
        <p:sp>
          <p:nvSpPr>
            <p:cNvPr id="161" name="Google Shape;161;g2c2e34ea517_3_0"/>
            <p:cNvSpPr/>
            <p:nvPr/>
          </p:nvSpPr>
          <p:spPr>
            <a:xfrm rot="-5400000">
              <a:off x="4071649" y="2496833"/>
              <a:ext cx="238826" cy="236432"/>
            </a:xfrm>
            <a:custGeom>
              <a:rect b="b" l="l" r="r" t="t"/>
              <a:pathLst>
                <a:path extrusionOk="0" h="4130" w="4172">
                  <a:moveTo>
                    <a:pt x="2217" y="1"/>
                  </a:moveTo>
                  <a:cubicBezTo>
                    <a:pt x="1801" y="1"/>
                    <a:pt x="1460" y="188"/>
                    <a:pt x="1460" y="188"/>
                  </a:cubicBezTo>
                  <a:cubicBezTo>
                    <a:pt x="599" y="531"/>
                    <a:pt x="0" y="1171"/>
                    <a:pt x="84" y="2155"/>
                  </a:cubicBezTo>
                  <a:cubicBezTo>
                    <a:pt x="170" y="3139"/>
                    <a:pt x="946" y="4010"/>
                    <a:pt x="1858" y="4119"/>
                  </a:cubicBezTo>
                  <a:cubicBezTo>
                    <a:pt x="1921" y="4126"/>
                    <a:pt x="1985" y="4130"/>
                    <a:pt x="2048" y="4130"/>
                  </a:cubicBezTo>
                  <a:cubicBezTo>
                    <a:pt x="2898" y="4130"/>
                    <a:pt x="3730" y="3475"/>
                    <a:pt x="3943" y="2584"/>
                  </a:cubicBezTo>
                  <a:cubicBezTo>
                    <a:pt x="4171" y="1626"/>
                    <a:pt x="3657" y="727"/>
                    <a:pt x="2882" y="198"/>
                  </a:cubicBezTo>
                  <a:cubicBezTo>
                    <a:pt x="2664" y="50"/>
                    <a:pt x="2431" y="1"/>
                    <a:pt x="2217" y="1"/>
                  </a:cubicBezTo>
                  <a:close/>
                </a:path>
              </a:pathLst>
            </a:custGeom>
            <a:solidFill>
              <a:srgbClr val="8FD4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g2c2e34ea517_3_0"/>
            <p:cNvSpPr/>
            <p:nvPr/>
          </p:nvSpPr>
          <p:spPr>
            <a:xfrm rot="-5400000">
              <a:off x="4049581" y="2472876"/>
              <a:ext cx="282962" cy="278681"/>
            </a:xfrm>
            <a:custGeom>
              <a:rect b="b" l="l" r="r" t="t"/>
              <a:pathLst>
                <a:path extrusionOk="0" h="4868" w="4943">
                  <a:moveTo>
                    <a:pt x="1894" y="912"/>
                  </a:moveTo>
                  <a:cubicBezTo>
                    <a:pt x="1888" y="914"/>
                    <a:pt x="1868" y="922"/>
                    <a:pt x="1855" y="928"/>
                  </a:cubicBezTo>
                  <a:lnTo>
                    <a:pt x="1855" y="928"/>
                  </a:lnTo>
                  <a:cubicBezTo>
                    <a:pt x="1868" y="922"/>
                    <a:pt x="1881" y="917"/>
                    <a:pt x="1894" y="912"/>
                  </a:cubicBezTo>
                  <a:close/>
                  <a:moveTo>
                    <a:pt x="1073" y="1485"/>
                  </a:moveTo>
                  <a:cubicBezTo>
                    <a:pt x="1073" y="1485"/>
                    <a:pt x="1066" y="1493"/>
                    <a:pt x="1058" y="1503"/>
                  </a:cubicBezTo>
                  <a:lnTo>
                    <a:pt x="1058" y="1503"/>
                  </a:lnTo>
                  <a:cubicBezTo>
                    <a:pt x="1063" y="1497"/>
                    <a:pt x="1068" y="1491"/>
                    <a:pt x="1073" y="1485"/>
                  </a:cubicBezTo>
                  <a:close/>
                  <a:moveTo>
                    <a:pt x="3821" y="1814"/>
                  </a:moveTo>
                  <a:lnTo>
                    <a:pt x="3821" y="1814"/>
                  </a:lnTo>
                  <a:cubicBezTo>
                    <a:pt x="3828" y="1821"/>
                    <a:pt x="3835" y="1840"/>
                    <a:pt x="3841" y="1859"/>
                  </a:cubicBezTo>
                  <a:lnTo>
                    <a:pt x="3841" y="1859"/>
                  </a:lnTo>
                  <a:cubicBezTo>
                    <a:pt x="3834" y="1844"/>
                    <a:pt x="3821" y="1815"/>
                    <a:pt x="3821" y="1814"/>
                  </a:cubicBezTo>
                  <a:close/>
                  <a:moveTo>
                    <a:pt x="3954" y="2709"/>
                  </a:moveTo>
                  <a:lnTo>
                    <a:pt x="3954" y="2709"/>
                  </a:lnTo>
                  <a:cubicBezTo>
                    <a:pt x="3953" y="2714"/>
                    <a:pt x="3952" y="2719"/>
                    <a:pt x="3951" y="2724"/>
                  </a:cubicBezTo>
                  <a:lnTo>
                    <a:pt x="3951" y="2724"/>
                  </a:lnTo>
                  <a:cubicBezTo>
                    <a:pt x="3952" y="2720"/>
                    <a:pt x="3953" y="2715"/>
                    <a:pt x="3954" y="2709"/>
                  </a:cubicBezTo>
                  <a:close/>
                  <a:moveTo>
                    <a:pt x="1154" y="3449"/>
                  </a:moveTo>
                  <a:cubicBezTo>
                    <a:pt x="1154" y="3449"/>
                    <a:pt x="1176" y="3478"/>
                    <a:pt x="1185" y="3490"/>
                  </a:cubicBezTo>
                  <a:lnTo>
                    <a:pt x="1185" y="3490"/>
                  </a:lnTo>
                  <a:cubicBezTo>
                    <a:pt x="1171" y="3475"/>
                    <a:pt x="1154" y="3457"/>
                    <a:pt x="1154" y="3449"/>
                  </a:cubicBezTo>
                  <a:close/>
                  <a:moveTo>
                    <a:pt x="3628" y="3479"/>
                  </a:moveTo>
                  <a:cubicBezTo>
                    <a:pt x="3622" y="3487"/>
                    <a:pt x="3609" y="3504"/>
                    <a:pt x="3609" y="3504"/>
                  </a:cubicBezTo>
                  <a:cubicBezTo>
                    <a:pt x="3609" y="3504"/>
                    <a:pt x="3614" y="3498"/>
                    <a:pt x="3628" y="3479"/>
                  </a:cubicBezTo>
                  <a:close/>
                  <a:moveTo>
                    <a:pt x="3336" y="3779"/>
                  </a:moveTo>
                  <a:cubicBezTo>
                    <a:pt x="3335" y="3779"/>
                    <a:pt x="3334" y="3780"/>
                    <a:pt x="3334" y="3780"/>
                  </a:cubicBezTo>
                  <a:lnTo>
                    <a:pt x="3334" y="3780"/>
                  </a:lnTo>
                  <a:cubicBezTo>
                    <a:pt x="3335" y="3779"/>
                    <a:pt x="3336" y="3779"/>
                    <a:pt x="3336" y="3779"/>
                  </a:cubicBezTo>
                  <a:close/>
                  <a:moveTo>
                    <a:pt x="3309" y="3799"/>
                  </a:moveTo>
                  <a:lnTo>
                    <a:pt x="3309" y="3799"/>
                  </a:lnTo>
                  <a:cubicBezTo>
                    <a:pt x="3307" y="3800"/>
                    <a:pt x="3306" y="3801"/>
                    <a:pt x="3305" y="3802"/>
                  </a:cubicBezTo>
                  <a:cubicBezTo>
                    <a:pt x="3295" y="3810"/>
                    <a:pt x="3291" y="3814"/>
                    <a:pt x="3291" y="3814"/>
                  </a:cubicBezTo>
                  <a:cubicBezTo>
                    <a:pt x="3291" y="3814"/>
                    <a:pt x="3299" y="3807"/>
                    <a:pt x="3309" y="3799"/>
                  </a:cubicBezTo>
                  <a:close/>
                  <a:moveTo>
                    <a:pt x="2586" y="4117"/>
                  </a:moveTo>
                  <a:cubicBezTo>
                    <a:pt x="2587" y="4117"/>
                    <a:pt x="2580" y="4118"/>
                    <a:pt x="2563" y="4120"/>
                  </a:cubicBezTo>
                  <a:lnTo>
                    <a:pt x="2563" y="4120"/>
                  </a:lnTo>
                  <a:cubicBezTo>
                    <a:pt x="2575" y="4118"/>
                    <a:pt x="2586" y="4117"/>
                    <a:pt x="2586" y="4117"/>
                  </a:cubicBezTo>
                  <a:close/>
                  <a:moveTo>
                    <a:pt x="2541" y="4123"/>
                  </a:moveTo>
                  <a:cubicBezTo>
                    <a:pt x="2536" y="4123"/>
                    <a:pt x="2531" y="4124"/>
                    <a:pt x="2527" y="4125"/>
                  </a:cubicBezTo>
                  <a:cubicBezTo>
                    <a:pt x="2530" y="4124"/>
                    <a:pt x="2535" y="4124"/>
                    <a:pt x="2541" y="4123"/>
                  </a:cubicBezTo>
                  <a:close/>
                  <a:moveTo>
                    <a:pt x="2549" y="738"/>
                  </a:moveTo>
                  <a:cubicBezTo>
                    <a:pt x="2592" y="738"/>
                    <a:pt x="2634" y="740"/>
                    <a:pt x="2677" y="744"/>
                  </a:cubicBezTo>
                  <a:lnTo>
                    <a:pt x="2677" y="744"/>
                  </a:lnTo>
                  <a:cubicBezTo>
                    <a:pt x="2685" y="745"/>
                    <a:pt x="2693" y="746"/>
                    <a:pt x="2700" y="748"/>
                  </a:cubicBezTo>
                  <a:cubicBezTo>
                    <a:pt x="2730" y="753"/>
                    <a:pt x="2759" y="760"/>
                    <a:pt x="2789" y="768"/>
                  </a:cubicBezTo>
                  <a:cubicBezTo>
                    <a:pt x="2816" y="775"/>
                    <a:pt x="2842" y="784"/>
                    <a:pt x="2868" y="793"/>
                  </a:cubicBezTo>
                  <a:cubicBezTo>
                    <a:pt x="2874" y="795"/>
                    <a:pt x="2880" y="798"/>
                    <a:pt x="2886" y="800"/>
                  </a:cubicBezTo>
                  <a:lnTo>
                    <a:pt x="2886" y="800"/>
                  </a:lnTo>
                  <a:cubicBezTo>
                    <a:pt x="2927" y="820"/>
                    <a:pt x="2967" y="843"/>
                    <a:pt x="3006" y="867"/>
                  </a:cubicBezTo>
                  <a:lnTo>
                    <a:pt x="3006" y="867"/>
                  </a:lnTo>
                  <a:cubicBezTo>
                    <a:pt x="3014" y="874"/>
                    <a:pt x="3022" y="880"/>
                    <a:pt x="3031" y="886"/>
                  </a:cubicBezTo>
                  <a:cubicBezTo>
                    <a:pt x="3053" y="901"/>
                    <a:pt x="3076" y="917"/>
                    <a:pt x="3098" y="932"/>
                  </a:cubicBezTo>
                  <a:cubicBezTo>
                    <a:pt x="3112" y="942"/>
                    <a:pt x="3147" y="971"/>
                    <a:pt x="3147" y="971"/>
                  </a:cubicBezTo>
                  <a:cubicBezTo>
                    <a:pt x="3147" y="971"/>
                    <a:pt x="3140" y="965"/>
                    <a:pt x="3120" y="948"/>
                  </a:cubicBezTo>
                  <a:lnTo>
                    <a:pt x="3120" y="948"/>
                  </a:lnTo>
                  <a:cubicBezTo>
                    <a:pt x="3159" y="981"/>
                    <a:pt x="3198" y="1011"/>
                    <a:pt x="3237" y="1045"/>
                  </a:cubicBezTo>
                  <a:cubicBezTo>
                    <a:pt x="3320" y="1118"/>
                    <a:pt x="3398" y="1196"/>
                    <a:pt x="3473" y="1278"/>
                  </a:cubicBezTo>
                  <a:cubicBezTo>
                    <a:pt x="3506" y="1315"/>
                    <a:pt x="3538" y="1353"/>
                    <a:pt x="3569" y="1393"/>
                  </a:cubicBezTo>
                  <a:cubicBezTo>
                    <a:pt x="3569" y="1393"/>
                    <a:pt x="3569" y="1393"/>
                    <a:pt x="3569" y="1394"/>
                  </a:cubicBezTo>
                  <a:lnTo>
                    <a:pt x="3569" y="1394"/>
                  </a:lnTo>
                  <a:cubicBezTo>
                    <a:pt x="3570" y="1395"/>
                    <a:pt x="3571" y="1396"/>
                    <a:pt x="3572" y="1397"/>
                  </a:cubicBezTo>
                  <a:cubicBezTo>
                    <a:pt x="3590" y="1421"/>
                    <a:pt x="3607" y="1445"/>
                    <a:pt x="3624" y="1470"/>
                  </a:cubicBezTo>
                  <a:cubicBezTo>
                    <a:pt x="3683" y="1557"/>
                    <a:pt x="3737" y="1648"/>
                    <a:pt x="3785" y="1742"/>
                  </a:cubicBezTo>
                  <a:cubicBezTo>
                    <a:pt x="3797" y="1765"/>
                    <a:pt x="3807" y="1789"/>
                    <a:pt x="3819" y="1812"/>
                  </a:cubicBezTo>
                  <a:cubicBezTo>
                    <a:pt x="3825" y="1825"/>
                    <a:pt x="3830" y="1837"/>
                    <a:pt x="3835" y="1848"/>
                  </a:cubicBezTo>
                  <a:cubicBezTo>
                    <a:pt x="3838" y="1854"/>
                    <a:pt x="3840" y="1859"/>
                    <a:pt x="3842" y="1862"/>
                  </a:cubicBezTo>
                  <a:lnTo>
                    <a:pt x="3842" y="1862"/>
                  </a:lnTo>
                  <a:cubicBezTo>
                    <a:pt x="3845" y="1872"/>
                    <a:pt x="3847" y="1882"/>
                    <a:pt x="3849" y="1888"/>
                  </a:cubicBezTo>
                  <a:cubicBezTo>
                    <a:pt x="3860" y="1914"/>
                    <a:pt x="3869" y="1943"/>
                    <a:pt x="3878" y="1971"/>
                  </a:cubicBezTo>
                  <a:cubicBezTo>
                    <a:pt x="3911" y="2073"/>
                    <a:pt x="3937" y="2179"/>
                    <a:pt x="3954" y="2286"/>
                  </a:cubicBezTo>
                  <a:cubicBezTo>
                    <a:pt x="3954" y="2286"/>
                    <a:pt x="3954" y="2286"/>
                    <a:pt x="3954" y="2286"/>
                  </a:cubicBezTo>
                  <a:lnTo>
                    <a:pt x="3954" y="2286"/>
                  </a:lnTo>
                  <a:cubicBezTo>
                    <a:pt x="3956" y="2309"/>
                    <a:pt x="3958" y="2333"/>
                    <a:pt x="3960" y="2355"/>
                  </a:cubicBezTo>
                  <a:cubicBezTo>
                    <a:pt x="3963" y="2411"/>
                    <a:pt x="3965" y="2468"/>
                    <a:pt x="3964" y="2524"/>
                  </a:cubicBezTo>
                  <a:cubicBezTo>
                    <a:pt x="3963" y="2579"/>
                    <a:pt x="3960" y="2632"/>
                    <a:pt x="3955" y="2687"/>
                  </a:cubicBezTo>
                  <a:cubicBezTo>
                    <a:pt x="3955" y="2688"/>
                    <a:pt x="3955" y="2690"/>
                    <a:pt x="3955" y="2691"/>
                  </a:cubicBezTo>
                  <a:lnTo>
                    <a:pt x="3955" y="2691"/>
                  </a:lnTo>
                  <a:cubicBezTo>
                    <a:pt x="3950" y="2718"/>
                    <a:pt x="3946" y="2745"/>
                    <a:pt x="3941" y="2773"/>
                  </a:cubicBezTo>
                  <a:cubicBezTo>
                    <a:pt x="3919" y="2880"/>
                    <a:pt x="3891" y="2984"/>
                    <a:pt x="3852" y="3085"/>
                  </a:cubicBezTo>
                  <a:cubicBezTo>
                    <a:pt x="3851" y="3090"/>
                    <a:pt x="3845" y="3102"/>
                    <a:pt x="3840" y="3115"/>
                  </a:cubicBezTo>
                  <a:lnTo>
                    <a:pt x="3840" y="3115"/>
                  </a:lnTo>
                  <a:cubicBezTo>
                    <a:pt x="3834" y="3130"/>
                    <a:pt x="3825" y="3150"/>
                    <a:pt x="3822" y="3155"/>
                  </a:cubicBezTo>
                  <a:cubicBezTo>
                    <a:pt x="3799" y="3204"/>
                    <a:pt x="3773" y="3251"/>
                    <a:pt x="3747" y="3298"/>
                  </a:cubicBezTo>
                  <a:cubicBezTo>
                    <a:pt x="3723" y="3338"/>
                    <a:pt x="3698" y="3379"/>
                    <a:pt x="3671" y="3418"/>
                  </a:cubicBezTo>
                  <a:cubicBezTo>
                    <a:pt x="3659" y="3436"/>
                    <a:pt x="3647" y="3454"/>
                    <a:pt x="3634" y="3472"/>
                  </a:cubicBezTo>
                  <a:lnTo>
                    <a:pt x="3634" y="3472"/>
                  </a:lnTo>
                  <a:cubicBezTo>
                    <a:pt x="3629" y="3477"/>
                    <a:pt x="3625" y="3483"/>
                    <a:pt x="3622" y="3486"/>
                  </a:cubicBezTo>
                  <a:cubicBezTo>
                    <a:pt x="3557" y="3566"/>
                    <a:pt x="3486" y="3641"/>
                    <a:pt x="3411" y="3711"/>
                  </a:cubicBezTo>
                  <a:cubicBezTo>
                    <a:pt x="3383" y="3737"/>
                    <a:pt x="3354" y="3761"/>
                    <a:pt x="3325" y="3786"/>
                  </a:cubicBezTo>
                  <a:lnTo>
                    <a:pt x="3325" y="3786"/>
                  </a:lnTo>
                  <a:cubicBezTo>
                    <a:pt x="3318" y="3790"/>
                    <a:pt x="3312" y="3795"/>
                    <a:pt x="3306" y="3801"/>
                  </a:cubicBezTo>
                  <a:cubicBezTo>
                    <a:pt x="3284" y="3817"/>
                    <a:pt x="3260" y="3833"/>
                    <a:pt x="3238" y="3849"/>
                  </a:cubicBezTo>
                  <a:cubicBezTo>
                    <a:pt x="3154" y="3906"/>
                    <a:pt x="3066" y="3956"/>
                    <a:pt x="2975" y="3998"/>
                  </a:cubicBezTo>
                  <a:cubicBezTo>
                    <a:pt x="2956" y="4008"/>
                    <a:pt x="2932" y="4014"/>
                    <a:pt x="2913" y="4026"/>
                  </a:cubicBezTo>
                  <a:lnTo>
                    <a:pt x="2913" y="4026"/>
                  </a:lnTo>
                  <a:cubicBezTo>
                    <a:pt x="2912" y="4026"/>
                    <a:pt x="2912" y="4026"/>
                    <a:pt x="2912" y="4026"/>
                  </a:cubicBezTo>
                  <a:cubicBezTo>
                    <a:pt x="2866" y="4043"/>
                    <a:pt x="2820" y="4058"/>
                    <a:pt x="2774" y="4072"/>
                  </a:cubicBezTo>
                  <a:cubicBezTo>
                    <a:pt x="2727" y="4086"/>
                    <a:pt x="2680" y="4096"/>
                    <a:pt x="2633" y="4107"/>
                  </a:cubicBezTo>
                  <a:cubicBezTo>
                    <a:pt x="2610" y="4111"/>
                    <a:pt x="2586" y="4116"/>
                    <a:pt x="2563" y="4120"/>
                  </a:cubicBezTo>
                  <a:cubicBezTo>
                    <a:pt x="2563" y="4120"/>
                    <a:pt x="2563" y="4120"/>
                    <a:pt x="2563" y="4120"/>
                  </a:cubicBezTo>
                  <a:lnTo>
                    <a:pt x="2563" y="4120"/>
                  </a:lnTo>
                  <a:cubicBezTo>
                    <a:pt x="2560" y="4120"/>
                    <a:pt x="2557" y="4120"/>
                    <a:pt x="2553" y="4121"/>
                  </a:cubicBezTo>
                  <a:lnTo>
                    <a:pt x="2553" y="4121"/>
                  </a:lnTo>
                  <a:cubicBezTo>
                    <a:pt x="2498" y="4127"/>
                    <a:pt x="2442" y="4129"/>
                    <a:pt x="2386" y="4129"/>
                  </a:cubicBezTo>
                  <a:cubicBezTo>
                    <a:pt x="2346" y="4129"/>
                    <a:pt x="2306" y="4128"/>
                    <a:pt x="2265" y="4125"/>
                  </a:cubicBezTo>
                  <a:cubicBezTo>
                    <a:pt x="2247" y="4123"/>
                    <a:pt x="2227" y="4121"/>
                    <a:pt x="2208" y="4119"/>
                  </a:cubicBezTo>
                  <a:lnTo>
                    <a:pt x="2208" y="4119"/>
                  </a:lnTo>
                  <a:cubicBezTo>
                    <a:pt x="2158" y="4111"/>
                    <a:pt x="2109" y="4099"/>
                    <a:pt x="2060" y="4087"/>
                  </a:cubicBezTo>
                  <a:cubicBezTo>
                    <a:pt x="2013" y="4074"/>
                    <a:pt x="1967" y="4060"/>
                    <a:pt x="1921" y="4044"/>
                  </a:cubicBezTo>
                  <a:cubicBezTo>
                    <a:pt x="1905" y="4038"/>
                    <a:pt x="1890" y="4033"/>
                    <a:pt x="1875" y="4027"/>
                  </a:cubicBezTo>
                  <a:lnTo>
                    <a:pt x="1875" y="4027"/>
                  </a:lnTo>
                  <a:cubicBezTo>
                    <a:pt x="1868" y="4024"/>
                    <a:pt x="1861" y="4020"/>
                    <a:pt x="1857" y="4019"/>
                  </a:cubicBezTo>
                  <a:cubicBezTo>
                    <a:pt x="1765" y="3976"/>
                    <a:pt x="1677" y="3927"/>
                    <a:pt x="1592" y="3870"/>
                  </a:cubicBezTo>
                  <a:cubicBezTo>
                    <a:pt x="1572" y="3856"/>
                    <a:pt x="1552" y="3843"/>
                    <a:pt x="1532" y="3829"/>
                  </a:cubicBezTo>
                  <a:cubicBezTo>
                    <a:pt x="1526" y="3825"/>
                    <a:pt x="1521" y="3821"/>
                    <a:pt x="1516" y="3817"/>
                  </a:cubicBezTo>
                  <a:lnTo>
                    <a:pt x="1516" y="3817"/>
                  </a:lnTo>
                  <a:cubicBezTo>
                    <a:pt x="1480" y="3788"/>
                    <a:pt x="1445" y="3759"/>
                    <a:pt x="1411" y="3727"/>
                  </a:cubicBezTo>
                  <a:cubicBezTo>
                    <a:pt x="1336" y="3659"/>
                    <a:pt x="1267" y="3586"/>
                    <a:pt x="1202" y="3509"/>
                  </a:cubicBezTo>
                  <a:cubicBezTo>
                    <a:pt x="1200" y="3506"/>
                    <a:pt x="1194" y="3500"/>
                    <a:pt x="1187" y="3493"/>
                  </a:cubicBezTo>
                  <a:lnTo>
                    <a:pt x="1187" y="3493"/>
                  </a:lnTo>
                  <a:cubicBezTo>
                    <a:pt x="1186" y="3490"/>
                    <a:pt x="1183" y="3486"/>
                    <a:pt x="1178" y="3479"/>
                  </a:cubicBezTo>
                  <a:cubicBezTo>
                    <a:pt x="1170" y="3468"/>
                    <a:pt x="1163" y="3458"/>
                    <a:pt x="1155" y="3448"/>
                  </a:cubicBezTo>
                  <a:cubicBezTo>
                    <a:pt x="1125" y="3406"/>
                    <a:pt x="1098" y="3364"/>
                    <a:pt x="1070" y="3320"/>
                  </a:cubicBezTo>
                  <a:cubicBezTo>
                    <a:pt x="1016" y="3233"/>
                    <a:pt x="968" y="3141"/>
                    <a:pt x="925" y="3048"/>
                  </a:cubicBezTo>
                  <a:lnTo>
                    <a:pt x="925" y="3048"/>
                  </a:lnTo>
                  <a:cubicBezTo>
                    <a:pt x="924" y="3045"/>
                    <a:pt x="923" y="3043"/>
                    <a:pt x="922" y="3040"/>
                  </a:cubicBezTo>
                  <a:cubicBezTo>
                    <a:pt x="912" y="3015"/>
                    <a:pt x="903" y="2992"/>
                    <a:pt x="895" y="2967"/>
                  </a:cubicBezTo>
                  <a:cubicBezTo>
                    <a:pt x="877" y="2915"/>
                    <a:pt x="861" y="2862"/>
                    <a:pt x="846" y="2809"/>
                  </a:cubicBezTo>
                  <a:cubicBezTo>
                    <a:pt x="832" y="2762"/>
                    <a:pt x="821" y="2714"/>
                    <a:pt x="813" y="2667"/>
                  </a:cubicBezTo>
                  <a:cubicBezTo>
                    <a:pt x="807" y="2642"/>
                    <a:pt x="802" y="2616"/>
                    <a:pt x="798" y="2591"/>
                  </a:cubicBezTo>
                  <a:cubicBezTo>
                    <a:pt x="798" y="2589"/>
                    <a:pt x="797" y="2588"/>
                    <a:pt x="797" y="2586"/>
                  </a:cubicBezTo>
                  <a:lnTo>
                    <a:pt x="797" y="2586"/>
                  </a:lnTo>
                  <a:cubicBezTo>
                    <a:pt x="797" y="2585"/>
                    <a:pt x="797" y="2583"/>
                    <a:pt x="797" y="2582"/>
                  </a:cubicBezTo>
                  <a:cubicBezTo>
                    <a:pt x="785" y="2475"/>
                    <a:pt x="781" y="2369"/>
                    <a:pt x="784" y="2262"/>
                  </a:cubicBezTo>
                  <a:cubicBezTo>
                    <a:pt x="786" y="2218"/>
                    <a:pt x="790" y="2174"/>
                    <a:pt x="794" y="2129"/>
                  </a:cubicBezTo>
                  <a:lnTo>
                    <a:pt x="794" y="2129"/>
                  </a:lnTo>
                  <a:cubicBezTo>
                    <a:pt x="798" y="2105"/>
                    <a:pt x="803" y="2081"/>
                    <a:pt x="809" y="2055"/>
                  </a:cubicBezTo>
                  <a:cubicBezTo>
                    <a:pt x="828" y="1968"/>
                    <a:pt x="853" y="1884"/>
                    <a:pt x="884" y="1800"/>
                  </a:cubicBezTo>
                  <a:lnTo>
                    <a:pt x="884" y="1800"/>
                  </a:lnTo>
                  <a:cubicBezTo>
                    <a:pt x="884" y="1799"/>
                    <a:pt x="885" y="1798"/>
                    <a:pt x="885" y="1797"/>
                  </a:cubicBezTo>
                  <a:cubicBezTo>
                    <a:pt x="895" y="1777"/>
                    <a:pt x="905" y="1757"/>
                    <a:pt x="915" y="1737"/>
                  </a:cubicBezTo>
                  <a:cubicBezTo>
                    <a:pt x="934" y="1698"/>
                    <a:pt x="957" y="1659"/>
                    <a:pt x="980" y="1621"/>
                  </a:cubicBezTo>
                  <a:cubicBezTo>
                    <a:pt x="1002" y="1586"/>
                    <a:pt x="1025" y="1551"/>
                    <a:pt x="1050" y="1516"/>
                  </a:cubicBezTo>
                  <a:lnTo>
                    <a:pt x="1050" y="1516"/>
                  </a:lnTo>
                  <a:cubicBezTo>
                    <a:pt x="1065" y="1499"/>
                    <a:pt x="1080" y="1480"/>
                    <a:pt x="1094" y="1463"/>
                  </a:cubicBezTo>
                  <a:cubicBezTo>
                    <a:pt x="1155" y="1394"/>
                    <a:pt x="1221" y="1328"/>
                    <a:pt x="1292" y="1268"/>
                  </a:cubicBezTo>
                  <a:cubicBezTo>
                    <a:pt x="1307" y="1254"/>
                    <a:pt x="1322" y="1241"/>
                    <a:pt x="1338" y="1230"/>
                  </a:cubicBezTo>
                  <a:cubicBezTo>
                    <a:pt x="1340" y="1227"/>
                    <a:pt x="1343" y="1225"/>
                    <a:pt x="1346" y="1223"/>
                  </a:cubicBezTo>
                  <a:lnTo>
                    <a:pt x="1346" y="1223"/>
                  </a:lnTo>
                  <a:cubicBezTo>
                    <a:pt x="1380" y="1198"/>
                    <a:pt x="1415" y="1173"/>
                    <a:pt x="1451" y="1149"/>
                  </a:cubicBezTo>
                  <a:cubicBezTo>
                    <a:pt x="1531" y="1096"/>
                    <a:pt x="1613" y="1048"/>
                    <a:pt x="1697" y="1005"/>
                  </a:cubicBezTo>
                  <a:cubicBezTo>
                    <a:pt x="1741" y="982"/>
                    <a:pt x="1784" y="961"/>
                    <a:pt x="1829" y="941"/>
                  </a:cubicBezTo>
                  <a:cubicBezTo>
                    <a:pt x="1837" y="937"/>
                    <a:pt x="1844" y="933"/>
                    <a:pt x="1852" y="929"/>
                  </a:cubicBezTo>
                  <a:lnTo>
                    <a:pt x="1852" y="929"/>
                  </a:lnTo>
                  <a:cubicBezTo>
                    <a:pt x="1854" y="928"/>
                    <a:pt x="1857" y="927"/>
                    <a:pt x="1860" y="926"/>
                  </a:cubicBezTo>
                  <a:cubicBezTo>
                    <a:pt x="1887" y="915"/>
                    <a:pt x="1913" y="904"/>
                    <a:pt x="1939" y="894"/>
                  </a:cubicBezTo>
                  <a:cubicBezTo>
                    <a:pt x="1973" y="879"/>
                    <a:pt x="2005" y="863"/>
                    <a:pt x="2038" y="848"/>
                  </a:cubicBezTo>
                  <a:cubicBezTo>
                    <a:pt x="2040" y="847"/>
                    <a:pt x="2042" y="846"/>
                    <a:pt x="2045" y="845"/>
                  </a:cubicBezTo>
                  <a:lnTo>
                    <a:pt x="2045" y="845"/>
                  </a:lnTo>
                  <a:cubicBezTo>
                    <a:pt x="2067" y="836"/>
                    <a:pt x="2090" y="828"/>
                    <a:pt x="2113" y="820"/>
                  </a:cubicBezTo>
                  <a:cubicBezTo>
                    <a:pt x="2190" y="793"/>
                    <a:pt x="2269" y="772"/>
                    <a:pt x="2349" y="756"/>
                  </a:cubicBezTo>
                  <a:cubicBezTo>
                    <a:pt x="2368" y="752"/>
                    <a:pt x="2387" y="749"/>
                    <a:pt x="2406" y="745"/>
                  </a:cubicBezTo>
                  <a:cubicBezTo>
                    <a:pt x="2407" y="745"/>
                    <a:pt x="2407" y="745"/>
                    <a:pt x="2408" y="745"/>
                  </a:cubicBezTo>
                  <a:lnTo>
                    <a:pt x="2408" y="745"/>
                  </a:lnTo>
                  <a:cubicBezTo>
                    <a:pt x="2455" y="741"/>
                    <a:pt x="2501" y="738"/>
                    <a:pt x="2549" y="738"/>
                  </a:cubicBezTo>
                  <a:close/>
                  <a:moveTo>
                    <a:pt x="2546" y="0"/>
                  </a:moveTo>
                  <a:cubicBezTo>
                    <a:pt x="2337" y="0"/>
                    <a:pt x="2126" y="37"/>
                    <a:pt x="1929" y="103"/>
                  </a:cubicBezTo>
                  <a:cubicBezTo>
                    <a:pt x="1843" y="132"/>
                    <a:pt x="1759" y="167"/>
                    <a:pt x="1676" y="205"/>
                  </a:cubicBezTo>
                  <a:cubicBezTo>
                    <a:pt x="1654" y="215"/>
                    <a:pt x="1603" y="236"/>
                    <a:pt x="1605" y="236"/>
                  </a:cubicBezTo>
                  <a:cubicBezTo>
                    <a:pt x="1606" y="236"/>
                    <a:pt x="1626" y="228"/>
                    <a:pt x="1681" y="207"/>
                  </a:cubicBezTo>
                  <a:lnTo>
                    <a:pt x="1681" y="207"/>
                  </a:lnTo>
                  <a:cubicBezTo>
                    <a:pt x="1460" y="293"/>
                    <a:pt x="1246" y="397"/>
                    <a:pt x="1050" y="531"/>
                  </a:cubicBezTo>
                  <a:cubicBezTo>
                    <a:pt x="655" y="800"/>
                    <a:pt x="350" y="1151"/>
                    <a:pt x="175" y="1598"/>
                  </a:cubicBezTo>
                  <a:cubicBezTo>
                    <a:pt x="0" y="2043"/>
                    <a:pt x="10" y="2567"/>
                    <a:pt x="140" y="3024"/>
                  </a:cubicBezTo>
                  <a:cubicBezTo>
                    <a:pt x="414" y="3990"/>
                    <a:pt x="1259" y="4800"/>
                    <a:pt x="2285" y="4864"/>
                  </a:cubicBezTo>
                  <a:cubicBezTo>
                    <a:pt x="2322" y="4867"/>
                    <a:pt x="2360" y="4868"/>
                    <a:pt x="2398" y="4868"/>
                  </a:cubicBezTo>
                  <a:cubicBezTo>
                    <a:pt x="2832" y="4868"/>
                    <a:pt x="3273" y="4718"/>
                    <a:pt x="3627" y="4476"/>
                  </a:cubicBezTo>
                  <a:cubicBezTo>
                    <a:pt x="4053" y="4186"/>
                    <a:pt x="4379" y="3772"/>
                    <a:pt x="4561" y="3290"/>
                  </a:cubicBezTo>
                  <a:cubicBezTo>
                    <a:pt x="4942" y="2292"/>
                    <a:pt x="4519" y="1176"/>
                    <a:pt x="3737" y="502"/>
                  </a:cubicBezTo>
                  <a:cubicBezTo>
                    <a:pt x="3635" y="416"/>
                    <a:pt x="3530" y="334"/>
                    <a:pt x="3420" y="258"/>
                  </a:cubicBezTo>
                  <a:lnTo>
                    <a:pt x="3420" y="258"/>
                  </a:lnTo>
                  <a:cubicBezTo>
                    <a:pt x="3415" y="254"/>
                    <a:pt x="3410" y="251"/>
                    <a:pt x="3405" y="247"/>
                  </a:cubicBezTo>
                  <a:cubicBezTo>
                    <a:pt x="3403" y="246"/>
                    <a:pt x="3401" y="244"/>
                    <a:pt x="3399" y="243"/>
                  </a:cubicBezTo>
                  <a:lnTo>
                    <a:pt x="3399" y="243"/>
                  </a:lnTo>
                  <a:cubicBezTo>
                    <a:pt x="3145" y="75"/>
                    <a:pt x="2846" y="0"/>
                    <a:pt x="2546" y="0"/>
                  </a:cubicBezTo>
                  <a:close/>
                </a:path>
              </a:pathLst>
            </a:custGeom>
            <a:solidFill>
              <a:srgbClr val="0088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" name="Google Shape;163;g2c2e34ea517_3_0"/>
          <p:cNvGrpSpPr/>
          <p:nvPr/>
        </p:nvGrpSpPr>
        <p:grpSpPr>
          <a:xfrm>
            <a:off x="846460" y="3647975"/>
            <a:ext cx="278681" cy="282962"/>
            <a:chOff x="4051722" y="2470735"/>
            <a:chExt cx="278681" cy="282962"/>
          </a:xfrm>
        </p:grpSpPr>
        <p:sp>
          <p:nvSpPr>
            <p:cNvPr id="164" name="Google Shape;164;g2c2e34ea517_3_0"/>
            <p:cNvSpPr/>
            <p:nvPr/>
          </p:nvSpPr>
          <p:spPr>
            <a:xfrm rot="-5400000">
              <a:off x="4071649" y="2496833"/>
              <a:ext cx="238826" cy="236432"/>
            </a:xfrm>
            <a:custGeom>
              <a:rect b="b" l="l" r="r" t="t"/>
              <a:pathLst>
                <a:path extrusionOk="0" h="4130" w="4172">
                  <a:moveTo>
                    <a:pt x="2217" y="1"/>
                  </a:moveTo>
                  <a:cubicBezTo>
                    <a:pt x="1801" y="1"/>
                    <a:pt x="1460" y="188"/>
                    <a:pt x="1460" y="188"/>
                  </a:cubicBezTo>
                  <a:cubicBezTo>
                    <a:pt x="599" y="531"/>
                    <a:pt x="0" y="1171"/>
                    <a:pt x="84" y="2155"/>
                  </a:cubicBezTo>
                  <a:cubicBezTo>
                    <a:pt x="170" y="3139"/>
                    <a:pt x="946" y="4010"/>
                    <a:pt x="1858" y="4119"/>
                  </a:cubicBezTo>
                  <a:cubicBezTo>
                    <a:pt x="1921" y="4126"/>
                    <a:pt x="1985" y="4130"/>
                    <a:pt x="2048" y="4130"/>
                  </a:cubicBezTo>
                  <a:cubicBezTo>
                    <a:pt x="2898" y="4130"/>
                    <a:pt x="3730" y="3475"/>
                    <a:pt x="3943" y="2584"/>
                  </a:cubicBezTo>
                  <a:cubicBezTo>
                    <a:pt x="4171" y="1626"/>
                    <a:pt x="3657" y="727"/>
                    <a:pt x="2882" y="198"/>
                  </a:cubicBezTo>
                  <a:cubicBezTo>
                    <a:pt x="2664" y="50"/>
                    <a:pt x="2431" y="1"/>
                    <a:pt x="2217" y="1"/>
                  </a:cubicBezTo>
                  <a:close/>
                </a:path>
              </a:pathLst>
            </a:custGeom>
            <a:solidFill>
              <a:srgbClr val="8FD4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g2c2e34ea517_3_0"/>
            <p:cNvSpPr/>
            <p:nvPr/>
          </p:nvSpPr>
          <p:spPr>
            <a:xfrm rot="-5400000">
              <a:off x="4049581" y="2472876"/>
              <a:ext cx="282962" cy="278681"/>
            </a:xfrm>
            <a:custGeom>
              <a:rect b="b" l="l" r="r" t="t"/>
              <a:pathLst>
                <a:path extrusionOk="0" h="4868" w="4943">
                  <a:moveTo>
                    <a:pt x="1894" y="912"/>
                  </a:moveTo>
                  <a:cubicBezTo>
                    <a:pt x="1888" y="914"/>
                    <a:pt x="1868" y="922"/>
                    <a:pt x="1855" y="928"/>
                  </a:cubicBezTo>
                  <a:lnTo>
                    <a:pt x="1855" y="928"/>
                  </a:lnTo>
                  <a:cubicBezTo>
                    <a:pt x="1868" y="922"/>
                    <a:pt x="1881" y="917"/>
                    <a:pt x="1894" y="912"/>
                  </a:cubicBezTo>
                  <a:close/>
                  <a:moveTo>
                    <a:pt x="1073" y="1485"/>
                  </a:moveTo>
                  <a:cubicBezTo>
                    <a:pt x="1073" y="1485"/>
                    <a:pt x="1066" y="1493"/>
                    <a:pt x="1058" y="1503"/>
                  </a:cubicBezTo>
                  <a:lnTo>
                    <a:pt x="1058" y="1503"/>
                  </a:lnTo>
                  <a:cubicBezTo>
                    <a:pt x="1063" y="1497"/>
                    <a:pt x="1068" y="1491"/>
                    <a:pt x="1073" y="1485"/>
                  </a:cubicBezTo>
                  <a:close/>
                  <a:moveTo>
                    <a:pt x="3821" y="1814"/>
                  </a:moveTo>
                  <a:lnTo>
                    <a:pt x="3821" y="1814"/>
                  </a:lnTo>
                  <a:cubicBezTo>
                    <a:pt x="3828" y="1821"/>
                    <a:pt x="3835" y="1840"/>
                    <a:pt x="3841" y="1859"/>
                  </a:cubicBezTo>
                  <a:lnTo>
                    <a:pt x="3841" y="1859"/>
                  </a:lnTo>
                  <a:cubicBezTo>
                    <a:pt x="3834" y="1844"/>
                    <a:pt x="3821" y="1815"/>
                    <a:pt x="3821" y="1814"/>
                  </a:cubicBezTo>
                  <a:close/>
                  <a:moveTo>
                    <a:pt x="3954" y="2709"/>
                  </a:moveTo>
                  <a:lnTo>
                    <a:pt x="3954" y="2709"/>
                  </a:lnTo>
                  <a:cubicBezTo>
                    <a:pt x="3953" y="2714"/>
                    <a:pt x="3952" y="2719"/>
                    <a:pt x="3951" y="2724"/>
                  </a:cubicBezTo>
                  <a:lnTo>
                    <a:pt x="3951" y="2724"/>
                  </a:lnTo>
                  <a:cubicBezTo>
                    <a:pt x="3952" y="2720"/>
                    <a:pt x="3953" y="2715"/>
                    <a:pt x="3954" y="2709"/>
                  </a:cubicBezTo>
                  <a:close/>
                  <a:moveTo>
                    <a:pt x="1154" y="3449"/>
                  </a:moveTo>
                  <a:cubicBezTo>
                    <a:pt x="1154" y="3449"/>
                    <a:pt x="1176" y="3478"/>
                    <a:pt x="1185" y="3490"/>
                  </a:cubicBezTo>
                  <a:lnTo>
                    <a:pt x="1185" y="3490"/>
                  </a:lnTo>
                  <a:cubicBezTo>
                    <a:pt x="1171" y="3475"/>
                    <a:pt x="1154" y="3457"/>
                    <a:pt x="1154" y="3449"/>
                  </a:cubicBezTo>
                  <a:close/>
                  <a:moveTo>
                    <a:pt x="3628" y="3479"/>
                  </a:moveTo>
                  <a:cubicBezTo>
                    <a:pt x="3622" y="3487"/>
                    <a:pt x="3609" y="3504"/>
                    <a:pt x="3609" y="3504"/>
                  </a:cubicBezTo>
                  <a:cubicBezTo>
                    <a:pt x="3609" y="3504"/>
                    <a:pt x="3614" y="3498"/>
                    <a:pt x="3628" y="3479"/>
                  </a:cubicBezTo>
                  <a:close/>
                  <a:moveTo>
                    <a:pt x="3336" y="3779"/>
                  </a:moveTo>
                  <a:cubicBezTo>
                    <a:pt x="3335" y="3779"/>
                    <a:pt x="3334" y="3780"/>
                    <a:pt x="3334" y="3780"/>
                  </a:cubicBezTo>
                  <a:lnTo>
                    <a:pt x="3334" y="3780"/>
                  </a:lnTo>
                  <a:cubicBezTo>
                    <a:pt x="3335" y="3779"/>
                    <a:pt x="3336" y="3779"/>
                    <a:pt x="3336" y="3779"/>
                  </a:cubicBezTo>
                  <a:close/>
                  <a:moveTo>
                    <a:pt x="3309" y="3799"/>
                  </a:moveTo>
                  <a:lnTo>
                    <a:pt x="3309" y="3799"/>
                  </a:lnTo>
                  <a:cubicBezTo>
                    <a:pt x="3307" y="3800"/>
                    <a:pt x="3306" y="3801"/>
                    <a:pt x="3305" y="3802"/>
                  </a:cubicBezTo>
                  <a:cubicBezTo>
                    <a:pt x="3295" y="3810"/>
                    <a:pt x="3291" y="3814"/>
                    <a:pt x="3291" y="3814"/>
                  </a:cubicBezTo>
                  <a:cubicBezTo>
                    <a:pt x="3291" y="3814"/>
                    <a:pt x="3299" y="3807"/>
                    <a:pt x="3309" y="3799"/>
                  </a:cubicBezTo>
                  <a:close/>
                  <a:moveTo>
                    <a:pt x="2586" y="4117"/>
                  </a:moveTo>
                  <a:cubicBezTo>
                    <a:pt x="2587" y="4117"/>
                    <a:pt x="2580" y="4118"/>
                    <a:pt x="2563" y="4120"/>
                  </a:cubicBezTo>
                  <a:lnTo>
                    <a:pt x="2563" y="4120"/>
                  </a:lnTo>
                  <a:cubicBezTo>
                    <a:pt x="2575" y="4118"/>
                    <a:pt x="2586" y="4117"/>
                    <a:pt x="2586" y="4117"/>
                  </a:cubicBezTo>
                  <a:close/>
                  <a:moveTo>
                    <a:pt x="2541" y="4123"/>
                  </a:moveTo>
                  <a:cubicBezTo>
                    <a:pt x="2536" y="4123"/>
                    <a:pt x="2531" y="4124"/>
                    <a:pt x="2527" y="4125"/>
                  </a:cubicBezTo>
                  <a:cubicBezTo>
                    <a:pt x="2530" y="4124"/>
                    <a:pt x="2535" y="4124"/>
                    <a:pt x="2541" y="4123"/>
                  </a:cubicBezTo>
                  <a:close/>
                  <a:moveTo>
                    <a:pt x="2549" y="738"/>
                  </a:moveTo>
                  <a:cubicBezTo>
                    <a:pt x="2592" y="738"/>
                    <a:pt x="2634" y="740"/>
                    <a:pt x="2677" y="744"/>
                  </a:cubicBezTo>
                  <a:lnTo>
                    <a:pt x="2677" y="744"/>
                  </a:lnTo>
                  <a:cubicBezTo>
                    <a:pt x="2685" y="745"/>
                    <a:pt x="2693" y="746"/>
                    <a:pt x="2700" y="748"/>
                  </a:cubicBezTo>
                  <a:cubicBezTo>
                    <a:pt x="2730" y="753"/>
                    <a:pt x="2759" y="760"/>
                    <a:pt x="2789" y="768"/>
                  </a:cubicBezTo>
                  <a:cubicBezTo>
                    <a:pt x="2816" y="775"/>
                    <a:pt x="2842" y="784"/>
                    <a:pt x="2868" y="793"/>
                  </a:cubicBezTo>
                  <a:cubicBezTo>
                    <a:pt x="2874" y="795"/>
                    <a:pt x="2880" y="798"/>
                    <a:pt x="2886" y="800"/>
                  </a:cubicBezTo>
                  <a:lnTo>
                    <a:pt x="2886" y="800"/>
                  </a:lnTo>
                  <a:cubicBezTo>
                    <a:pt x="2927" y="820"/>
                    <a:pt x="2967" y="843"/>
                    <a:pt x="3006" y="867"/>
                  </a:cubicBezTo>
                  <a:lnTo>
                    <a:pt x="3006" y="867"/>
                  </a:lnTo>
                  <a:cubicBezTo>
                    <a:pt x="3014" y="874"/>
                    <a:pt x="3022" y="880"/>
                    <a:pt x="3031" y="886"/>
                  </a:cubicBezTo>
                  <a:cubicBezTo>
                    <a:pt x="3053" y="901"/>
                    <a:pt x="3076" y="917"/>
                    <a:pt x="3098" y="932"/>
                  </a:cubicBezTo>
                  <a:cubicBezTo>
                    <a:pt x="3112" y="942"/>
                    <a:pt x="3147" y="971"/>
                    <a:pt x="3147" y="971"/>
                  </a:cubicBezTo>
                  <a:cubicBezTo>
                    <a:pt x="3147" y="971"/>
                    <a:pt x="3140" y="965"/>
                    <a:pt x="3120" y="948"/>
                  </a:cubicBezTo>
                  <a:lnTo>
                    <a:pt x="3120" y="948"/>
                  </a:lnTo>
                  <a:cubicBezTo>
                    <a:pt x="3159" y="981"/>
                    <a:pt x="3198" y="1011"/>
                    <a:pt x="3237" y="1045"/>
                  </a:cubicBezTo>
                  <a:cubicBezTo>
                    <a:pt x="3320" y="1118"/>
                    <a:pt x="3398" y="1196"/>
                    <a:pt x="3473" y="1278"/>
                  </a:cubicBezTo>
                  <a:cubicBezTo>
                    <a:pt x="3506" y="1315"/>
                    <a:pt x="3538" y="1353"/>
                    <a:pt x="3569" y="1393"/>
                  </a:cubicBezTo>
                  <a:cubicBezTo>
                    <a:pt x="3569" y="1393"/>
                    <a:pt x="3569" y="1393"/>
                    <a:pt x="3569" y="1394"/>
                  </a:cubicBezTo>
                  <a:lnTo>
                    <a:pt x="3569" y="1394"/>
                  </a:lnTo>
                  <a:cubicBezTo>
                    <a:pt x="3570" y="1395"/>
                    <a:pt x="3571" y="1396"/>
                    <a:pt x="3572" y="1397"/>
                  </a:cubicBezTo>
                  <a:cubicBezTo>
                    <a:pt x="3590" y="1421"/>
                    <a:pt x="3607" y="1445"/>
                    <a:pt x="3624" y="1470"/>
                  </a:cubicBezTo>
                  <a:cubicBezTo>
                    <a:pt x="3683" y="1557"/>
                    <a:pt x="3737" y="1648"/>
                    <a:pt x="3785" y="1742"/>
                  </a:cubicBezTo>
                  <a:cubicBezTo>
                    <a:pt x="3797" y="1765"/>
                    <a:pt x="3807" y="1789"/>
                    <a:pt x="3819" y="1812"/>
                  </a:cubicBezTo>
                  <a:cubicBezTo>
                    <a:pt x="3825" y="1825"/>
                    <a:pt x="3830" y="1837"/>
                    <a:pt x="3835" y="1848"/>
                  </a:cubicBezTo>
                  <a:cubicBezTo>
                    <a:pt x="3838" y="1854"/>
                    <a:pt x="3840" y="1859"/>
                    <a:pt x="3842" y="1862"/>
                  </a:cubicBezTo>
                  <a:lnTo>
                    <a:pt x="3842" y="1862"/>
                  </a:lnTo>
                  <a:cubicBezTo>
                    <a:pt x="3845" y="1872"/>
                    <a:pt x="3847" y="1882"/>
                    <a:pt x="3849" y="1888"/>
                  </a:cubicBezTo>
                  <a:cubicBezTo>
                    <a:pt x="3860" y="1914"/>
                    <a:pt x="3869" y="1943"/>
                    <a:pt x="3878" y="1971"/>
                  </a:cubicBezTo>
                  <a:cubicBezTo>
                    <a:pt x="3911" y="2073"/>
                    <a:pt x="3937" y="2179"/>
                    <a:pt x="3954" y="2286"/>
                  </a:cubicBezTo>
                  <a:cubicBezTo>
                    <a:pt x="3954" y="2286"/>
                    <a:pt x="3954" y="2286"/>
                    <a:pt x="3954" y="2286"/>
                  </a:cubicBezTo>
                  <a:lnTo>
                    <a:pt x="3954" y="2286"/>
                  </a:lnTo>
                  <a:cubicBezTo>
                    <a:pt x="3956" y="2309"/>
                    <a:pt x="3958" y="2333"/>
                    <a:pt x="3960" y="2355"/>
                  </a:cubicBezTo>
                  <a:cubicBezTo>
                    <a:pt x="3963" y="2411"/>
                    <a:pt x="3965" y="2468"/>
                    <a:pt x="3964" y="2524"/>
                  </a:cubicBezTo>
                  <a:cubicBezTo>
                    <a:pt x="3963" y="2579"/>
                    <a:pt x="3960" y="2632"/>
                    <a:pt x="3955" y="2687"/>
                  </a:cubicBezTo>
                  <a:cubicBezTo>
                    <a:pt x="3955" y="2688"/>
                    <a:pt x="3955" y="2690"/>
                    <a:pt x="3955" y="2691"/>
                  </a:cubicBezTo>
                  <a:lnTo>
                    <a:pt x="3955" y="2691"/>
                  </a:lnTo>
                  <a:cubicBezTo>
                    <a:pt x="3950" y="2718"/>
                    <a:pt x="3946" y="2745"/>
                    <a:pt x="3941" y="2773"/>
                  </a:cubicBezTo>
                  <a:cubicBezTo>
                    <a:pt x="3919" y="2880"/>
                    <a:pt x="3891" y="2984"/>
                    <a:pt x="3852" y="3085"/>
                  </a:cubicBezTo>
                  <a:cubicBezTo>
                    <a:pt x="3851" y="3090"/>
                    <a:pt x="3845" y="3102"/>
                    <a:pt x="3840" y="3115"/>
                  </a:cubicBezTo>
                  <a:lnTo>
                    <a:pt x="3840" y="3115"/>
                  </a:lnTo>
                  <a:cubicBezTo>
                    <a:pt x="3834" y="3130"/>
                    <a:pt x="3825" y="3150"/>
                    <a:pt x="3822" y="3155"/>
                  </a:cubicBezTo>
                  <a:cubicBezTo>
                    <a:pt x="3799" y="3204"/>
                    <a:pt x="3773" y="3251"/>
                    <a:pt x="3747" y="3298"/>
                  </a:cubicBezTo>
                  <a:cubicBezTo>
                    <a:pt x="3723" y="3338"/>
                    <a:pt x="3698" y="3379"/>
                    <a:pt x="3671" y="3418"/>
                  </a:cubicBezTo>
                  <a:cubicBezTo>
                    <a:pt x="3659" y="3436"/>
                    <a:pt x="3647" y="3454"/>
                    <a:pt x="3634" y="3472"/>
                  </a:cubicBezTo>
                  <a:lnTo>
                    <a:pt x="3634" y="3472"/>
                  </a:lnTo>
                  <a:cubicBezTo>
                    <a:pt x="3629" y="3477"/>
                    <a:pt x="3625" y="3483"/>
                    <a:pt x="3622" y="3486"/>
                  </a:cubicBezTo>
                  <a:cubicBezTo>
                    <a:pt x="3557" y="3566"/>
                    <a:pt x="3486" y="3641"/>
                    <a:pt x="3411" y="3711"/>
                  </a:cubicBezTo>
                  <a:cubicBezTo>
                    <a:pt x="3383" y="3737"/>
                    <a:pt x="3354" y="3761"/>
                    <a:pt x="3325" y="3786"/>
                  </a:cubicBezTo>
                  <a:lnTo>
                    <a:pt x="3325" y="3786"/>
                  </a:lnTo>
                  <a:cubicBezTo>
                    <a:pt x="3318" y="3790"/>
                    <a:pt x="3312" y="3795"/>
                    <a:pt x="3306" y="3801"/>
                  </a:cubicBezTo>
                  <a:cubicBezTo>
                    <a:pt x="3284" y="3817"/>
                    <a:pt x="3260" y="3833"/>
                    <a:pt x="3238" y="3849"/>
                  </a:cubicBezTo>
                  <a:cubicBezTo>
                    <a:pt x="3154" y="3906"/>
                    <a:pt x="3066" y="3956"/>
                    <a:pt x="2975" y="3998"/>
                  </a:cubicBezTo>
                  <a:cubicBezTo>
                    <a:pt x="2956" y="4008"/>
                    <a:pt x="2932" y="4014"/>
                    <a:pt x="2913" y="4026"/>
                  </a:cubicBezTo>
                  <a:lnTo>
                    <a:pt x="2913" y="4026"/>
                  </a:lnTo>
                  <a:cubicBezTo>
                    <a:pt x="2912" y="4026"/>
                    <a:pt x="2912" y="4026"/>
                    <a:pt x="2912" y="4026"/>
                  </a:cubicBezTo>
                  <a:cubicBezTo>
                    <a:pt x="2866" y="4043"/>
                    <a:pt x="2820" y="4058"/>
                    <a:pt x="2774" y="4072"/>
                  </a:cubicBezTo>
                  <a:cubicBezTo>
                    <a:pt x="2727" y="4086"/>
                    <a:pt x="2680" y="4096"/>
                    <a:pt x="2633" y="4107"/>
                  </a:cubicBezTo>
                  <a:cubicBezTo>
                    <a:pt x="2610" y="4111"/>
                    <a:pt x="2586" y="4116"/>
                    <a:pt x="2563" y="4120"/>
                  </a:cubicBezTo>
                  <a:cubicBezTo>
                    <a:pt x="2563" y="4120"/>
                    <a:pt x="2563" y="4120"/>
                    <a:pt x="2563" y="4120"/>
                  </a:cubicBezTo>
                  <a:lnTo>
                    <a:pt x="2563" y="4120"/>
                  </a:lnTo>
                  <a:cubicBezTo>
                    <a:pt x="2560" y="4120"/>
                    <a:pt x="2557" y="4120"/>
                    <a:pt x="2553" y="4121"/>
                  </a:cubicBezTo>
                  <a:lnTo>
                    <a:pt x="2553" y="4121"/>
                  </a:lnTo>
                  <a:cubicBezTo>
                    <a:pt x="2498" y="4127"/>
                    <a:pt x="2442" y="4129"/>
                    <a:pt x="2386" y="4129"/>
                  </a:cubicBezTo>
                  <a:cubicBezTo>
                    <a:pt x="2346" y="4129"/>
                    <a:pt x="2306" y="4128"/>
                    <a:pt x="2265" y="4125"/>
                  </a:cubicBezTo>
                  <a:cubicBezTo>
                    <a:pt x="2247" y="4123"/>
                    <a:pt x="2227" y="4121"/>
                    <a:pt x="2208" y="4119"/>
                  </a:cubicBezTo>
                  <a:lnTo>
                    <a:pt x="2208" y="4119"/>
                  </a:lnTo>
                  <a:cubicBezTo>
                    <a:pt x="2158" y="4111"/>
                    <a:pt x="2109" y="4099"/>
                    <a:pt x="2060" y="4087"/>
                  </a:cubicBezTo>
                  <a:cubicBezTo>
                    <a:pt x="2013" y="4074"/>
                    <a:pt x="1967" y="4060"/>
                    <a:pt x="1921" y="4044"/>
                  </a:cubicBezTo>
                  <a:cubicBezTo>
                    <a:pt x="1905" y="4038"/>
                    <a:pt x="1890" y="4033"/>
                    <a:pt x="1875" y="4027"/>
                  </a:cubicBezTo>
                  <a:lnTo>
                    <a:pt x="1875" y="4027"/>
                  </a:lnTo>
                  <a:cubicBezTo>
                    <a:pt x="1868" y="4024"/>
                    <a:pt x="1861" y="4020"/>
                    <a:pt x="1857" y="4019"/>
                  </a:cubicBezTo>
                  <a:cubicBezTo>
                    <a:pt x="1765" y="3976"/>
                    <a:pt x="1677" y="3927"/>
                    <a:pt x="1592" y="3870"/>
                  </a:cubicBezTo>
                  <a:cubicBezTo>
                    <a:pt x="1572" y="3856"/>
                    <a:pt x="1552" y="3843"/>
                    <a:pt x="1532" y="3829"/>
                  </a:cubicBezTo>
                  <a:cubicBezTo>
                    <a:pt x="1526" y="3825"/>
                    <a:pt x="1521" y="3821"/>
                    <a:pt x="1516" y="3817"/>
                  </a:cubicBezTo>
                  <a:lnTo>
                    <a:pt x="1516" y="3817"/>
                  </a:lnTo>
                  <a:cubicBezTo>
                    <a:pt x="1480" y="3788"/>
                    <a:pt x="1445" y="3759"/>
                    <a:pt x="1411" y="3727"/>
                  </a:cubicBezTo>
                  <a:cubicBezTo>
                    <a:pt x="1336" y="3659"/>
                    <a:pt x="1267" y="3586"/>
                    <a:pt x="1202" y="3509"/>
                  </a:cubicBezTo>
                  <a:cubicBezTo>
                    <a:pt x="1200" y="3506"/>
                    <a:pt x="1194" y="3500"/>
                    <a:pt x="1187" y="3493"/>
                  </a:cubicBezTo>
                  <a:lnTo>
                    <a:pt x="1187" y="3493"/>
                  </a:lnTo>
                  <a:cubicBezTo>
                    <a:pt x="1186" y="3490"/>
                    <a:pt x="1183" y="3486"/>
                    <a:pt x="1178" y="3479"/>
                  </a:cubicBezTo>
                  <a:cubicBezTo>
                    <a:pt x="1170" y="3468"/>
                    <a:pt x="1163" y="3458"/>
                    <a:pt x="1155" y="3448"/>
                  </a:cubicBezTo>
                  <a:cubicBezTo>
                    <a:pt x="1125" y="3406"/>
                    <a:pt x="1098" y="3364"/>
                    <a:pt x="1070" y="3320"/>
                  </a:cubicBezTo>
                  <a:cubicBezTo>
                    <a:pt x="1016" y="3233"/>
                    <a:pt x="968" y="3141"/>
                    <a:pt x="925" y="3048"/>
                  </a:cubicBezTo>
                  <a:lnTo>
                    <a:pt x="925" y="3048"/>
                  </a:lnTo>
                  <a:cubicBezTo>
                    <a:pt x="924" y="3045"/>
                    <a:pt x="923" y="3043"/>
                    <a:pt x="922" y="3040"/>
                  </a:cubicBezTo>
                  <a:cubicBezTo>
                    <a:pt x="912" y="3015"/>
                    <a:pt x="903" y="2992"/>
                    <a:pt x="895" y="2967"/>
                  </a:cubicBezTo>
                  <a:cubicBezTo>
                    <a:pt x="877" y="2915"/>
                    <a:pt x="861" y="2862"/>
                    <a:pt x="846" y="2809"/>
                  </a:cubicBezTo>
                  <a:cubicBezTo>
                    <a:pt x="832" y="2762"/>
                    <a:pt x="821" y="2714"/>
                    <a:pt x="813" y="2667"/>
                  </a:cubicBezTo>
                  <a:cubicBezTo>
                    <a:pt x="807" y="2642"/>
                    <a:pt x="802" y="2616"/>
                    <a:pt x="798" y="2591"/>
                  </a:cubicBezTo>
                  <a:cubicBezTo>
                    <a:pt x="798" y="2589"/>
                    <a:pt x="797" y="2588"/>
                    <a:pt x="797" y="2586"/>
                  </a:cubicBezTo>
                  <a:lnTo>
                    <a:pt x="797" y="2586"/>
                  </a:lnTo>
                  <a:cubicBezTo>
                    <a:pt x="797" y="2585"/>
                    <a:pt x="797" y="2583"/>
                    <a:pt x="797" y="2582"/>
                  </a:cubicBezTo>
                  <a:cubicBezTo>
                    <a:pt x="785" y="2475"/>
                    <a:pt x="781" y="2369"/>
                    <a:pt x="784" y="2262"/>
                  </a:cubicBezTo>
                  <a:cubicBezTo>
                    <a:pt x="786" y="2218"/>
                    <a:pt x="790" y="2174"/>
                    <a:pt x="794" y="2129"/>
                  </a:cubicBezTo>
                  <a:lnTo>
                    <a:pt x="794" y="2129"/>
                  </a:lnTo>
                  <a:cubicBezTo>
                    <a:pt x="798" y="2105"/>
                    <a:pt x="803" y="2081"/>
                    <a:pt x="809" y="2055"/>
                  </a:cubicBezTo>
                  <a:cubicBezTo>
                    <a:pt x="828" y="1968"/>
                    <a:pt x="853" y="1884"/>
                    <a:pt x="884" y="1800"/>
                  </a:cubicBezTo>
                  <a:lnTo>
                    <a:pt x="884" y="1800"/>
                  </a:lnTo>
                  <a:cubicBezTo>
                    <a:pt x="884" y="1799"/>
                    <a:pt x="885" y="1798"/>
                    <a:pt x="885" y="1797"/>
                  </a:cubicBezTo>
                  <a:cubicBezTo>
                    <a:pt x="895" y="1777"/>
                    <a:pt x="905" y="1757"/>
                    <a:pt x="915" y="1737"/>
                  </a:cubicBezTo>
                  <a:cubicBezTo>
                    <a:pt x="934" y="1698"/>
                    <a:pt x="957" y="1659"/>
                    <a:pt x="980" y="1621"/>
                  </a:cubicBezTo>
                  <a:cubicBezTo>
                    <a:pt x="1002" y="1586"/>
                    <a:pt x="1025" y="1551"/>
                    <a:pt x="1050" y="1516"/>
                  </a:cubicBezTo>
                  <a:lnTo>
                    <a:pt x="1050" y="1516"/>
                  </a:lnTo>
                  <a:cubicBezTo>
                    <a:pt x="1065" y="1499"/>
                    <a:pt x="1080" y="1480"/>
                    <a:pt x="1094" y="1463"/>
                  </a:cubicBezTo>
                  <a:cubicBezTo>
                    <a:pt x="1155" y="1394"/>
                    <a:pt x="1221" y="1328"/>
                    <a:pt x="1292" y="1268"/>
                  </a:cubicBezTo>
                  <a:cubicBezTo>
                    <a:pt x="1307" y="1254"/>
                    <a:pt x="1322" y="1241"/>
                    <a:pt x="1338" y="1230"/>
                  </a:cubicBezTo>
                  <a:cubicBezTo>
                    <a:pt x="1340" y="1227"/>
                    <a:pt x="1343" y="1225"/>
                    <a:pt x="1346" y="1223"/>
                  </a:cubicBezTo>
                  <a:lnTo>
                    <a:pt x="1346" y="1223"/>
                  </a:lnTo>
                  <a:cubicBezTo>
                    <a:pt x="1380" y="1198"/>
                    <a:pt x="1415" y="1173"/>
                    <a:pt x="1451" y="1149"/>
                  </a:cubicBezTo>
                  <a:cubicBezTo>
                    <a:pt x="1531" y="1096"/>
                    <a:pt x="1613" y="1048"/>
                    <a:pt x="1697" y="1005"/>
                  </a:cubicBezTo>
                  <a:cubicBezTo>
                    <a:pt x="1741" y="982"/>
                    <a:pt x="1784" y="961"/>
                    <a:pt x="1829" y="941"/>
                  </a:cubicBezTo>
                  <a:cubicBezTo>
                    <a:pt x="1837" y="937"/>
                    <a:pt x="1844" y="933"/>
                    <a:pt x="1852" y="929"/>
                  </a:cubicBezTo>
                  <a:lnTo>
                    <a:pt x="1852" y="929"/>
                  </a:lnTo>
                  <a:cubicBezTo>
                    <a:pt x="1854" y="928"/>
                    <a:pt x="1857" y="927"/>
                    <a:pt x="1860" y="926"/>
                  </a:cubicBezTo>
                  <a:cubicBezTo>
                    <a:pt x="1887" y="915"/>
                    <a:pt x="1913" y="904"/>
                    <a:pt x="1939" y="894"/>
                  </a:cubicBezTo>
                  <a:cubicBezTo>
                    <a:pt x="1973" y="879"/>
                    <a:pt x="2005" y="863"/>
                    <a:pt x="2038" y="848"/>
                  </a:cubicBezTo>
                  <a:cubicBezTo>
                    <a:pt x="2040" y="847"/>
                    <a:pt x="2042" y="846"/>
                    <a:pt x="2045" y="845"/>
                  </a:cubicBezTo>
                  <a:lnTo>
                    <a:pt x="2045" y="845"/>
                  </a:lnTo>
                  <a:cubicBezTo>
                    <a:pt x="2067" y="836"/>
                    <a:pt x="2090" y="828"/>
                    <a:pt x="2113" y="820"/>
                  </a:cubicBezTo>
                  <a:cubicBezTo>
                    <a:pt x="2190" y="793"/>
                    <a:pt x="2269" y="772"/>
                    <a:pt x="2349" y="756"/>
                  </a:cubicBezTo>
                  <a:cubicBezTo>
                    <a:pt x="2368" y="752"/>
                    <a:pt x="2387" y="749"/>
                    <a:pt x="2406" y="745"/>
                  </a:cubicBezTo>
                  <a:cubicBezTo>
                    <a:pt x="2407" y="745"/>
                    <a:pt x="2407" y="745"/>
                    <a:pt x="2408" y="745"/>
                  </a:cubicBezTo>
                  <a:lnTo>
                    <a:pt x="2408" y="745"/>
                  </a:lnTo>
                  <a:cubicBezTo>
                    <a:pt x="2455" y="741"/>
                    <a:pt x="2501" y="738"/>
                    <a:pt x="2549" y="738"/>
                  </a:cubicBezTo>
                  <a:close/>
                  <a:moveTo>
                    <a:pt x="2546" y="0"/>
                  </a:moveTo>
                  <a:cubicBezTo>
                    <a:pt x="2337" y="0"/>
                    <a:pt x="2126" y="37"/>
                    <a:pt x="1929" y="103"/>
                  </a:cubicBezTo>
                  <a:cubicBezTo>
                    <a:pt x="1843" y="132"/>
                    <a:pt x="1759" y="167"/>
                    <a:pt x="1676" y="205"/>
                  </a:cubicBezTo>
                  <a:cubicBezTo>
                    <a:pt x="1654" y="215"/>
                    <a:pt x="1603" y="236"/>
                    <a:pt x="1605" y="236"/>
                  </a:cubicBezTo>
                  <a:cubicBezTo>
                    <a:pt x="1606" y="236"/>
                    <a:pt x="1626" y="228"/>
                    <a:pt x="1681" y="207"/>
                  </a:cubicBezTo>
                  <a:lnTo>
                    <a:pt x="1681" y="207"/>
                  </a:lnTo>
                  <a:cubicBezTo>
                    <a:pt x="1460" y="293"/>
                    <a:pt x="1246" y="397"/>
                    <a:pt x="1050" y="531"/>
                  </a:cubicBezTo>
                  <a:cubicBezTo>
                    <a:pt x="655" y="800"/>
                    <a:pt x="350" y="1151"/>
                    <a:pt x="175" y="1598"/>
                  </a:cubicBezTo>
                  <a:cubicBezTo>
                    <a:pt x="0" y="2043"/>
                    <a:pt x="10" y="2567"/>
                    <a:pt x="140" y="3024"/>
                  </a:cubicBezTo>
                  <a:cubicBezTo>
                    <a:pt x="414" y="3990"/>
                    <a:pt x="1259" y="4800"/>
                    <a:pt x="2285" y="4864"/>
                  </a:cubicBezTo>
                  <a:cubicBezTo>
                    <a:pt x="2322" y="4867"/>
                    <a:pt x="2360" y="4868"/>
                    <a:pt x="2398" y="4868"/>
                  </a:cubicBezTo>
                  <a:cubicBezTo>
                    <a:pt x="2832" y="4868"/>
                    <a:pt x="3273" y="4718"/>
                    <a:pt x="3627" y="4476"/>
                  </a:cubicBezTo>
                  <a:cubicBezTo>
                    <a:pt x="4053" y="4186"/>
                    <a:pt x="4379" y="3772"/>
                    <a:pt x="4561" y="3290"/>
                  </a:cubicBezTo>
                  <a:cubicBezTo>
                    <a:pt x="4942" y="2292"/>
                    <a:pt x="4519" y="1176"/>
                    <a:pt x="3737" y="502"/>
                  </a:cubicBezTo>
                  <a:cubicBezTo>
                    <a:pt x="3635" y="416"/>
                    <a:pt x="3530" y="334"/>
                    <a:pt x="3420" y="258"/>
                  </a:cubicBezTo>
                  <a:lnTo>
                    <a:pt x="3420" y="258"/>
                  </a:lnTo>
                  <a:cubicBezTo>
                    <a:pt x="3415" y="254"/>
                    <a:pt x="3410" y="251"/>
                    <a:pt x="3405" y="247"/>
                  </a:cubicBezTo>
                  <a:cubicBezTo>
                    <a:pt x="3403" y="246"/>
                    <a:pt x="3401" y="244"/>
                    <a:pt x="3399" y="243"/>
                  </a:cubicBezTo>
                  <a:lnTo>
                    <a:pt x="3399" y="243"/>
                  </a:lnTo>
                  <a:cubicBezTo>
                    <a:pt x="3145" y="75"/>
                    <a:pt x="2846" y="0"/>
                    <a:pt x="2546" y="0"/>
                  </a:cubicBezTo>
                  <a:close/>
                </a:path>
              </a:pathLst>
            </a:custGeom>
            <a:solidFill>
              <a:srgbClr val="0088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" name="Google Shape;166;g2c2e34ea517_3_0"/>
          <p:cNvSpPr txBox="1"/>
          <p:nvPr/>
        </p:nvSpPr>
        <p:spPr>
          <a:xfrm>
            <a:off x="998850" y="2164325"/>
            <a:ext cx="7618200" cy="39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4800"/>
              </a:spcBef>
              <a:spcAft>
                <a:spcPts val="48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" name="Google Shape;167;g2c2e34ea517_3_0"/>
          <p:cNvGrpSpPr/>
          <p:nvPr/>
        </p:nvGrpSpPr>
        <p:grpSpPr>
          <a:xfrm>
            <a:off x="846460" y="4709963"/>
            <a:ext cx="278681" cy="282962"/>
            <a:chOff x="4051722" y="2470735"/>
            <a:chExt cx="278681" cy="282962"/>
          </a:xfrm>
        </p:grpSpPr>
        <p:sp>
          <p:nvSpPr>
            <p:cNvPr id="168" name="Google Shape;168;g2c2e34ea517_3_0"/>
            <p:cNvSpPr/>
            <p:nvPr/>
          </p:nvSpPr>
          <p:spPr>
            <a:xfrm rot="-5400000">
              <a:off x="4071649" y="2496833"/>
              <a:ext cx="238826" cy="236432"/>
            </a:xfrm>
            <a:custGeom>
              <a:rect b="b" l="l" r="r" t="t"/>
              <a:pathLst>
                <a:path extrusionOk="0" h="4130" w="4172">
                  <a:moveTo>
                    <a:pt x="2217" y="1"/>
                  </a:moveTo>
                  <a:cubicBezTo>
                    <a:pt x="1801" y="1"/>
                    <a:pt x="1460" y="188"/>
                    <a:pt x="1460" y="188"/>
                  </a:cubicBezTo>
                  <a:cubicBezTo>
                    <a:pt x="599" y="531"/>
                    <a:pt x="0" y="1171"/>
                    <a:pt x="84" y="2155"/>
                  </a:cubicBezTo>
                  <a:cubicBezTo>
                    <a:pt x="170" y="3139"/>
                    <a:pt x="946" y="4010"/>
                    <a:pt x="1858" y="4119"/>
                  </a:cubicBezTo>
                  <a:cubicBezTo>
                    <a:pt x="1921" y="4126"/>
                    <a:pt x="1985" y="4130"/>
                    <a:pt x="2048" y="4130"/>
                  </a:cubicBezTo>
                  <a:cubicBezTo>
                    <a:pt x="2898" y="4130"/>
                    <a:pt x="3730" y="3475"/>
                    <a:pt x="3943" y="2584"/>
                  </a:cubicBezTo>
                  <a:cubicBezTo>
                    <a:pt x="4171" y="1626"/>
                    <a:pt x="3657" y="727"/>
                    <a:pt x="2882" y="198"/>
                  </a:cubicBezTo>
                  <a:cubicBezTo>
                    <a:pt x="2664" y="50"/>
                    <a:pt x="2431" y="1"/>
                    <a:pt x="2217" y="1"/>
                  </a:cubicBezTo>
                  <a:close/>
                </a:path>
              </a:pathLst>
            </a:custGeom>
            <a:solidFill>
              <a:srgbClr val="8FD4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g2c2e34ea517_3_0"/>
            <p:cNvSpPr/>
            <p:nvPr/>
          </p:nvSpPr>
          <p:spPr>
            <a:xfrm rot="-5400000">
              <a:off x="4049581" y="2472876"/>
              <a:ext cx="282962" cy="278681"/>
            </a:xfrm>
            <a:custGeom>
              <a:rect b="b" l="l" r="r" t="t"/>
              <a:pathLst>
                <a:path extrusionOk="0" h="4868" w="4943">
                  <a:moveTo>
                    <a:pt x="1894" y="912"/>
                  </a:moveTo>
                  <a:cubicBezTo>
                    <a:pt x="1888" y="914"/>
                    <a:pt x="1868" y="922"/>
                    <a:pt x="1855" y="928"/>
                  </a:cubicBezTo>
                  <a:lnTo>
                    <a:pt x="1855" y="928"/>
                  </a:lnTo>
                  <a:cubicBezTo>
                    <a:pt x="1868" y="922"/>
                    <a:pt x="1881" y="917"/>
                    <a:pt x="1894" y="912"/>
                  </a:cubicBezTo>
                  <a:close/>
                  <a:moveTo>
                    <a:pt x="1073" y="1485"/>
                  </a:moveTo>
                  <a:cubicBezTo>
                    <a:pt x="1073" y="1485"/>
                    <a:pt x="1066" y="1493"/>
                    <a:pt x="1058" y="1503"/>
                  </a:cubicBezTo>
                  <a:lnTo>
                    <a:pt x="1058" y="1503"/>
                  </a:lnTo>
                  <a:cubicBezTo>
                    <a:pt x="1063" y="1497"/>
                    <a:pt x="1068" y="1491"/>
                    <a:pt x="1073" y="1485"/>
                  </a:cubicBezTo>
                  <a:close/>
                  <a:moveTo>
                    <a:pt x="3821" y="1814"/>
                  </a:moveTo>
                  <a:lnTo>
                    <a:pt x="3821" y="1814"/>
                  </a:lnTo>
                  <a:cubicBezTo>
                    <a:pt x="3828" y="1821"/>
                    <a:pt x="3835" y="1840"/>
                    <a:pt x="3841" y="1859"/>
                  </a:cubicBezTo>
                  <a:lnTo>
                    <a:pt x="3841" y="1859"/>
                  </a:lnTo>
                  <a:cubicBezTo>
                    <a:pt x="3834" y="1844"/>
                    <a:pt x="3821" y="1815"/>
                    <a:pt x="3821" y="1814"/>
                  </a:cubicBezTo>
                  <a:close/>
                  <a:moveTo>
                    <a:pt x="3954" y="2709"/>
                  </a:moveTo>
                  <a:lnTo>
                    <a:pt x="3954" y="2709"/>
                  </a:lnTo>
                  <a:cubicBezTo>
                    <a:pt x="3953" y="2714"/>
                    <a:pt x="3952" y="2719"/>
                    <a:pt x="3951" y="2724"/>
                  </a:cubicBezTo>
                  <a:lnTo>
                    <a:pt x="3951" y="2724"/>
                  </a:lnTo>
                  <a:cubicBezTo>
                    <a:pt x="3952" y="2720"/>
                    <a:pt x="3953" y="2715"/>
                    <a:pt x="3954" y="2709"/>
                  </a:cubicBezTo>
                  <a:close/>
                  <a:moveTo>
                    <a:pt x="1154" y="3449"/>
                  </a:moveTo>
                  <a:cubicBezTo>
                    <a:pt x="1154" y="3449"/>
                    <a:pt x="1176" y="3478"/>
                    <a:pt x="1185" y="3490"/>
                  </a:cubicBezTo>
                  <a:lnTo>
                    <a:pt x="1185" y="3490"/>
                  </a:lnTo>
                  <a:cubicBezTo>
                    <a:pt x="1171" y="3475"/>
                    <a:pt x="1154" y="3457"/>
                    <a:pt x="1154" y="3449"/>
                  </a:cubicBezTo>
                  <a:close/>
                  <a:moveTo>
                    <a:pt x="3628" y="3479"/>
                  </a:moveTo>
                  <a:cubicBezTo>
                    <a:pt x="3622" y="3487"/>
                    <a:pt x="3609" y="3504"/>
                    <a:pt x="3609" y="3504"/>
                  </a:cubicBezTo>
                  <a:cubicBezTo>
                    <a:pt x="3609" y="3504"/>
                    <a:pt x="3614" y="3498"/>
                    <a:pt x="3628" y="3479"/>
                  </a:cubicBezTo>
                  <a:close/>
                  <a:moveTo>
                    <a:pt x="3336" y="3779"/>
                  </a:moveTo>
                  <a:cubicBezTo>
                    <a:pt x="3335" y="3779"/>
                    <a:pt x="3334" y="3780"/>
                    <a:pt x="3334" y="3780"/>
                  </a:cubicBezTo>
                  <a:lnTo>
                    <a:pt x="3334" y="3780"/>
                  </a:lnTo>
                  <a:cubicBezTo>
                    <a:pt x="3335" y="3779"/>
                    <a:pt x="3336" y="3779"/>
                    <a:pt x="3336" y="3779"/>
                  </a:cubicBezTo>
                  <a:close/>
                  <a:moveTo>
                    <a:pt x="3309" y="3799"/>
                  </a:moveTo>
                  <a:lnTo>
                    <a:pt x="3309" y="3799"/>
                  </a:lnTo>
                  <a:cubicBezTo>
                    <a:pt x="3307" y="3800"/>
                    <a:pt x="3306" y="3801"/>
                    <a:pt x="3305" y="3802"/>
                  </a:cubicBezTo>
                  <a:cubicBezTo>
                    <a:pt x="3295" y="3810"/>
                    <a:pt x="3291" y="3814"/>
                    <a:pt x="3291" y="3814"/>
                  </a:cubicBezTo>
                  <a:cubicBezTo>
                    <a:pt x="3291" y="3814"/>
                    <a:pt x="3299" y="3807"/>
                    <a:pt x="3309" y="3799"/>
                  </a:cubicBezTo>
                  <a:close/>
                  <a:moveTo>
                    <a:pt x="2586" y="4117"/>
                  </a:moveTo>
                  <a:cubicBezTo>
                    <a:pt x="2587" y="4117"/>
                    <a:pt x="2580" y="4118"/>
                    <a:pt x="2563" y="4120"/>
                  </a:cubicBezTo>
                  <a:lnTo>
                    <a:pt x="2563" y="4120"/>
                  </a:lnTo>
                  <a:cubicBezTo>
                    <a:pt x="2575" y="4118"/>
                    <a:pt x="2586" y="4117"/>
                    <a:pt x="2586" y="4117"/>
                  </a:cubicBezTo>
                  <a:close/>
                  <a:moveTo>
                    <a:pt x="2541" y="4123"/>
                  </a:moveTo>
                  <a:cubicBezTo>
                    <a:pt x="2536" y="4123"/>
                    <a:pt x="2531" y="4124"/>
                    <a:pt x="2527" y="4125"/>
                  </a:cubicBezTo>
                  <a:cubicBezTo>
                    <a:pt x="2530" y="4124"/>
                    <a:pt x="2535" y="4124"/>
                    <a:pt x="2541" y="4123"/>
                  </a:cubicBezTo>
                  <a:close/>
                  <a:moveTo>
                    <a:pt x="2549" y="738"/>
                  </a:moveTo>
                  <a:cubicBezTo>
                    <a:pt x="2592" y="738"/>
                    <a:pt x="2634" y="740"/>
                    <a:pt x="2677" y="744"/>
                  </a:cubicBezTo>
                  <a:lnTo>
                    <a:pt x="2677" y="744"/>
                  </a:lnTo>
                  <a:cubicBezTo>
                    <a:pt x="2685" y="745"/>
                    <a:pt x="2693" y="746"/>
                    <a:pt x="2700" y="748"/>
                  </a:cubicBezTo>
                  <a:cubicBezTo>
                    <a:pt x="2730" y="753"/>
                    <a:pt x="2759" y="760"/>
                    <a:pt x="2789" y="768"/>
                  </a:cubicBezTo>
                  <a:cubicBezTo>
                    <a:pt x="2816" y="775"/>
                    <a:pt x="2842" y="784"/>
                    <a:pt x="2868" y="793"/>
                  </a:cubicBezTo>
                  <a:cubicBezTo>
                    <a:pt x="2874" y="795"/>
                    <a:pt x="2880" y="798"/>
                    <a:pt x="2886" y="800"/>
                  </a:cubicBezTo>
                  <a:lnTo>
                    <a:pt x="2886" y="800"/>
                  </a:lnTo>
                  <a:cubicBezTo>
                    <a:pt x="2927" y="820"/>
                    <a:pt x="2967" y="843"/>
                    <a:pt x="3006" y="867"/>
                  </a:cubicBezTo>
                  <a:lnTo>
                    <a:pt x="3006" y="867"/>
                  </a:lnTo>
                  <a:cubicBezTo>
                    <a:pt x="3014" y="874"/>
                    <a:pt x="3022" y="880"/>
                    <a:pt x="3031" y="886"/>
                  </a:cubicBezTo>
                  <a:cubicBezTo>
                    <a:pt x="3053" y="901"/>
                    <a:pt x="3076" y="917"/>
                    <a:pt x="3098" y="932"/>
                  </a:cubicBezTo>
                  <a:cubicBezTo>
                    <a:pt x="3112" y="942"/>
                    <a:pt x="3147" y="971"/>
                    <a:pt x="3147" y="971"/>
                  </a:cubicBezTo>
                  <a:cubicBezTo>
                    <a:pt x="3147" y="971"/>
                    <a:pt x="3140" y="965"/>
                    <a:pt x="3120" y="948"/>
                  </a:cubicBezTo>
                  <a:lnTo>
                    <a:pt x="3120" y="948"/>
                  </a:lnTo>
                  <a:cubicBezTo>
                    <a:pt x="3159" y="981"/>
                    <a:pt x="3198" y="1011"/>
                    <a:pt x="3237" y="1045"/>
                  </a:cubicBezTo>
                  <a:cubicBezTo>
                    <a:pt x="3320" y="1118"/>
                    <a:pt x="3398" y="1196"/>
                    <a:pt x="3473" y="1278"/>
                  </a:cubicBezTo>
                  <a:cubicBezTo>
                    <a:pt x="3506" y="1315"/>
                    <a:pt x="3538" y="1353"/>
                    <a:pt x="3569" y="1393"/>
                  </a:cubicBezTo>
                  <a:cubicBezTo>
                    <a:pt x="3569" y="1393"/>
                    <a:pt x="3569" y="1393"/>
                    <a:pt x="3569" y="1394"/>
                  </a:cubicBezTo>
                  <a:lnTo>
                    <a:pt x="3569" y="1394"/>
                  </a:lnTo>
                  <a:cubicBezTo>
                    <a:pt x="3570" y="1395"/>
                    <a:pt x="3571" y="1396"/>
                    <a:pt x="3572" y="1397"/>
                  </a:cubicBezTo>
                  <a:cubicBezTo>
                    <a:pt x="3590" y="1421"/>
                    <a:pt x="3607" y="1445"/>
                    <a:pt x="3624" y="1470"/>
                  </a:cubicBezTo>
                  <a:cubicBezTo>
                    <a:pt x="3683" y="1557"/>
                    <a:pt x="3737" y="1648"/>
                    <a:pt x="3785" y="1742"/>
                  </a:cubicBezTo>
                  <a:cubicBezTo>
                    <a:pt x="3797" y="1765"/>
                    <a:pt x="3807" y="1789"/>
                    <a:pt x="3819" y="1812"/>
                  </a:cubicBezTo>
                  <a:cubicBezTo>
                    <a:pt x="3825" y="1825"/>
                    <a:pt x="3830" y="1837"/>
                    <a:pt x="3835" y="1848"/>
                  </a:cubicBezTo>
                  <a:cubicBezTo>
                    <a:pt x="3838" y="1854"/>
                    <a:pt x="3840" y="1859"/>
                    <a:pt x="3842" y="1862"/>
                  </a:cubicBezTo>
                  <a:lnTo>
                    <a:pt x="3842" y="1862"/>
                  </a:lnTo>
                  <a:cubicBezTo>
                    <a:pt x="3845" y="1872"/>
                    <a:pt x="3847" y="1882"/>
                    <a:pt x="3849" y="1888"/>
                  </a:cubicBezTo>
                  <a:cubicBezTo>
                    <a:pt x="3860" y="1914"/>
                    <a:pt x="3869" y="1943"/>
                    <a:pt x="3878" y="1971"/>
                  </a:cubicBezTo>
                  <a:cubicBezTo>
                    <a:pt x="3911" y="2073"/>
                    <a:pt x="3937" y="2179"/>
                    <a:pt x="3954" y="2286"/>
                  </a:cubicBezTo>
                  <a:cubicBezTo>
                    <a:pt x="3954" y="2286"/>
                    <a:pt x="3954" y="2286"/>
                    <a:pt x="3954" y="2286"/>
                  </a:cubicBezTo>
                  <a:lnTo>
                    <a:pt x="3954" y="2286"/>
                  </a:lnTo>
                  <a:cubicBezTo>
                    <a:pt x="3956" y="2309"/>
                    <a:pt x="3958" y="2333"/>
                    <a:pt x="3960" y="2355"/>
                  </a:cubicBezTo>
                  <a:cubicBezTo>
                    <a:pt x="3963" y="2411"/>
                    <a:pt x="3965" y="2468"/>
                    <a:pt x="3964" y="2524"/>
                  </a:cubicBezTo>
                  <a:cubicBezTo>
                    <a:pt x="3963" y="2579"/>
                    <a:pt x="3960" y="2632"/>
                    <a:pt x="3955" y="2687"/>
                  </a:cubicBezTo>
                  <a:cubicBezTo>
                    <a:pt x="3955" y="2688"/>
                    <a:pt x="3955" y="2690"/>
                    <a:pt x="3955" y="2691"/>
                  </a:cubicBezTo>
                  <a:lnTo>
                    <a:pt x="3955" y="2691"/>
                  </a:lnTo>
                  <a:cubicBezTo>
                    <a:pt x="3950" y="2718"/>
                    <a:pt x="3946" y="2745"/>
                    <a:pt x="3941" y="2773"/>
                  </a:cubicBezTo>
                  <a:cubicBezTo>
                    <a:pt x="3919" y="2880"/>
                    <a:pt x="3891" y="2984"/>
                    <a:pt x="3852" y="3085"/>
                  </a:cubicBezTo>
                  <a:cubicBezTo>
                    <a:pt x="3851" y="3090"/>
                    <a:pt x="3845" y="3102"/>
                    <a:pt x="3840" y="3115"/>
                  </a:cubicBezTo>
                  <a:lnTo>
                    <a:pt x="3840" y="3115"/>
                  </a:lnTo>
                  <a:cubicBezTo>
                    <a:pt x="3834" y="3130"/>
                    <a:pt x="3825" y="3150"/>
                    <a:pt x="3822" y="3155"/>
                  </a:cubicBezTo>
                  <a:cubicBezTo>
                    <a:pt x="3799" y="3204"/>
                    <a:pt x="3773" y="3251"/>
                    <a:pt x="3747" y="3298"/>
                  </a:cubicBezTo>
                  <a:cubicBezTo>
                    <a:pt x="3723" y="3338"/>
                    <a:pt x="3698" y="3379"/>
                    <a:pt x="3671" y="3418"/>
                  </a:cubicBezTo>
                  <a:cubicBezTo>
                    <a:pt x="3659" y="3436"/>
                    <a:pt x="3647" y="3454"/>
                    <a:pt x="3634" y="3472"/>
                  </a:cubicBezTo>
                  <a:lnTo>
                    <a:pt x="3634" y="3472"/>
                  </a:lnTo>
                  <a:cubicBezTo>
                    <a:pt x="3629" y="3477"/>
                    <a:pt x="3625" y="3483"/>
                    <a:pt x="3622" y="3486"/>
                  </a:cubicBezTo>
                  <a:cubicBezTo>
                    <a:pt x="3557" y="3566"/>
                    <a:pt x="3486" y="3641"/>
                    <a:pt x="3411" y="3711"/>
                  </a:cubicBezTo>
                  <a:cubicBezTo>
                    <a:pt x="3383" y="3737"/>
                    <a:pt x="3354" y="3761"/>
                    <a:pt x="3325" y="3786"/>
                  </a:cubicBezTo>
                  <a:lnTo>
                    <a:pt x="3325" y="3786"/>
                  </a:lnTo>
                  <a:cubicBezTo>
                    <a:pt x="3318" y="3790"/>
                    <a:pt x="3312" y="3795"/>
                    <a:pt x="3306" y="3801"/>
                  </a:cubicBezTo>
                  <a:cubicBezTo>
                    <a:pt x="3284" y="3817"/>
                    <a:pt x="3260" y="3833"/>
                    <a:pt x="3238" y="3849"/>
                  </a:cubicBezTo>
                  <a:cubicBezTo>
                    <a:pt x="3154" y="3906"/>
                    <a:pt x="3066" y="3956"/>
                    <a:pt x="2975" y="3998"/>
                  </a:cubicBezTo>
                  <a:cubicBezTo>
                    <a:pt x="2956" y="4008"/>
                    <a:pt x="2932" y="4014"/>
                    <a:pt x="2913" y="4026"/>
                  </a:cubicBezTo>
                  <a:lnTo>
                    <a:pt x="2913" y="4026"/>
                  </a:lnTo>
                  <a:cubicBezTo>
                    <a:pt x="2912" y="4026"/>
                    <a:pt x="2912" y="4026"/>
                    <a:pt x="2912" y="4026"/>
                  </a:cubicBezTo>
                  <a:cubicBezTo>
                    <a:pt x="2866" y="4043"/>
                    <a:pt x="2820" y="4058"/>
                    <a:pt x="2774" y="4072"/>
                  </a:cubicBezTo>
                  <a:cubicBezTo>
                    <a:pt x="2727" y="4086"/>
                    <a:pt x="2680" y="4096"/>
                    <a:pt x="2633" y="4107"/>
                  </a:cubicBezTo>
                  <a:cubicBezTo>
                    <a:pt x="2610" y="4111"/>
                    <a:pt x="2586" y="4116"/>
                    <a:pt x="2563" y="4120"/>
                  </a:cubicBezTo>
                  <a:cubicBezTo>
                    <a:pt x="2563" y="4120"/>
                    <a:pt x="2563" y="4120"/>
                    <a:pt x="2563" y="4120"/>
                  </a:cubicBezTo>
                  <a:lnTo>
                    <a:pt x="2563" y="4120"/>
                  </a:lnTo>
                  <a:cubicBezTo>
                    <a:pt x="2560" y="4120"/>
                    <a:pt x="2557" y="4120"/>
                    <a:pt x="2553" y="4121"/>
                  </a:cubicBezTo>
                  <a:lnTo>
                    <a:pt x="2553" y="4121"/>
                  </a:lnTo>
                  <a:cubicBezTo>
                    <a:pt x="2498" y="4127"/>
                    <a:pt x="2442" y="4129"/>
                    <a:pt x="2386" y="4129"/>
                  </a:cubicBezTo>
                  <a:cubicBezTo>
                    <a:pt x="2346" y="4129"/>
                    <a:pt x="2306" y="4128"/>
                    <a:pt x="2265" y="4125"/>
                  </a:cubicBezTo>
                  <a:cubicBezTo>
                    <a:pt x="2247" y="4123"/>
                    <a:pt x="2227" y="4121"/>
                    <a:pt x="2208" y="4119"/>
                  </a:cubicBezTo>
                  <a:lnTo>
                    <a:pt x="2208" y="4119"/>
                  </a:lnTo>
                  <a:cubicBezTo>
                    <a:pt x="2158" y="4111"/>
                    <a:pt x="2109" y="4099"/>
                    <a:pt x="2060" y="4087"/>
                  </a:cubicBezTo>
                  <a:cubicBezTo>
                    <a:pt x="2013" y="4074"/>
                    <a:pt x="1967" y="4060"/>
                    <a:pt x="1921" y="4044"/>
                  </a:cubicBezTo>
                  <a:cubicBezTo>
                    <a:pt x="1905" y="4038"/>
                    <a:pt x="1890" y="4033"/>
                    <a:pt x="1875" y="4027"/>
                  </a:cubicBezTo>
                  <a:lnTo>
                    <a:pt x="1875" y="4027"/>
                  </a:lnTo>
                  <a:cubicBezTo>
                    <a:pt x="1868" y="4024"/>
                    <a:pt x="1861" y="4020"/>
                    <a:pt x="1857" y="4019"/>
                  </a:cubicBezTo>
                  <a:cubicBezTo>
                    <a:pt x="1765" y="3976"/>
                    <a:pt x="1677" y="3927"/>
                    <a:pt x="1592" y="3870"/>
                  </a:cubicBezTo>
                  <a:cubicBezTo>
                    <a:pt x="1572" y="3856"/>
                    <a:pt x="1552" y="3843"/>
                    <a:pt x="1532" y="3829"/>
                  </a:cubicBezTo>
                  <a:cubicBezTo>
                    <a:pt x="1526" y="3825"/>
                    <a:pt x="1521" y="3821"/>
                    <a:pt x="1516" y="3817"/>
                  </a:cubicBezTo>
                  <a:lnTo>
                    <a:pt x="1516" y="3817"/>
                  </a:lnTo>
                  <a:cubicBezTo>
                    <a:pt x="1480" y="3788"/>
                    <a:pt x="1445" y="3759"/>
                    <a:pt x="1411" y="3727"/>
                  </a:cubicBezTo>
                  <a:cubicBezTo>
                    <a:pt x="1336" y="3659"/>
                    <a:pt x="1267" y="3586"/>
                    <a:pt x="1202" y="3509"/>
                  </a:cubicBezTo>
                  <a:cubicBezTo>
                    <a:pt x="1200" y="3506"/>
                    <a:pt x="1194" y="3500"/>
                    <a:pt x="1187" y="3493"/>
                  </a:cubicBezTo>
                  <a:lnTo>
                    <a:pt x="1187" y="3493"/>
                  </a:lnTo>
                  <a:cubicBezTo>
                    <a:pt x="1186" y="3490"/>
                    <a:pt x="1183" y="3486"/>
                    <a:pt x="1178" y="3479"/>
                  </a:cubicBezTo>
                  <a:cubicBezTo>
                    <a:pt x="1170" y="3468"/>
                    <a:pt x="1163" y="3458"/>
                    <a:pt x="1155" y="3448"/>
                  </a:cubicBezTo>
                  <a:cubicBezTo>
                    <a:pt x="1125" y="3406"/>
                    <a:pt x="1098" y="3364"/>
                    <a:pt x="1070" y="3320"/>
                  </a:cubicBezTo>
                  <a:cubicBezTo>
                    <a:pt x="1016" y="3233"/>
                    <a:pt x="968" y="3141"/>
                    <a:pt x="925" y="3048"/>
                  </a:cubicBezTo>
                  <a:lnTo>
                    <a:pt x="925" y="3048"/>
                  </a:lnTo>
                  <a:cubicBezTo>
                    <a:pt x="924" y="3045"/>
                    <a:pt x="923" y="3043"/>
                    <a:pt x="922" y="3040"/>
                  </a:cubicBezTo>
                  <a:cubicBezTo>
                    <a:pt x="912" y="3015"/>
                    <a:pt x="903" y="2992"/>
                    <a:pt x="895" y="2967"/>
                  </a:cubicBezTo>
                  <a:cubicBezTo>
                    <a:pt x="877" y="2915"/>
                    <a:pt x="861" y="2862"/>
                    <a:pt x="846" y="2809"/>
                  </a:cubicBezTo>
                  <a:cubicBezTo>
                    <a:pt x="832" y="2762"/>
                    <a:pt x="821" y="2714"/>
                    <a:pt x="813" y="2667"/>
                  </a:cubicBezTo>
                  <a:cubicBezTo>
                    <a:pt x="807" y="2642"/>
                    <a:pt x="802" y="2616"/>
                    <a:pt x="798" y="2591"/>
                  </a:cubicBezTo>
                  <a:cubicBezTo>
                    <a:pt x="798" y="2589"/>
                    <a:pt x="797" y="2588"/>
                    <a:pt x="797" y="2586"/>
                  </a:cubicBezTo>
                  <a:lnTo>
                    <a:pt x="797" y="2586"/>
                  </a:lnTo>
                  <a:cubicBezTo>
                    <a:pt x="797" y="2585"/>
                    <a:pt x="797" y="2583"/>
                    <a:pt x="797" y="2582"/>
                  </a:cubicBezTo>
                  <a:cubicBezTo>
                    <a:pt x="785" y="2475"/>
                    <a:pt x="781" y="2369"/>
                    <a:pt x="784" y="2262"/>
                  </a:cubicBezTo>
                  <a:cubicBezTo>
                    <a:pt x="786" y="2218"/>
                    <a:pt x="790" y="2174"/>
                    <a:pt x="794" y="2129"/>
                  </a:cubicBezTo>
                  <a:lnTo>
                    <a:pt x="794" y="2129"/>
                  </a:lnTo>
                  <a:cubicBezTo>
                    <a:pt x="798" y="2105"/>
                    <a:pt x="803" y="2081"/>
                    <a:pt x="809" y="2055"/>
                  </a:cubicBezTo>
                  <a:cubicBezTo>
                    <a:pt x="828" y="1968"/>
                    <a:pt x="853" y="1884"/>
                    <a:pt x="884" y="1800"/>
                  </a:cubicBezTo>
                  <a:lnTo>
                    <a:pt x="884" y="1800"/>
                  </a:lnTo>
                  <a:cubicBezTo>
                    <a:pt x="884" y="1799"/>
                    <a:pt x="885" y="1798"/>
                    <a:pt x="885" y="1797"/>
                  </a:cubicBezTo>
                  <a:cubicBezTo>
                    <a:pt x="895" y="1777"/>
                    <a:pt x="905" y="1757"/>
                    <a:pt x="915" y="1737"/>
                  </a:cubicBezTo>
                  <a:cubicBezTo>
                    <a:pt x="934" y="1698"/>
                    <a:pt x="957" y="1659"/>
                    <a:pt x="980" y="1621"/>
                  </a:cubicBezTo>
                  <a:cubicBezTo>
                    <a:pt x="1002" y="1586"/>
                    <a:pt x="1025" y="1551"/>
                    <a:pt x="1050" y="1516"/>
                  </a:cubicBezTo>
                  <a:lnTo>
                    <a:pt x="1050" y="1516"/>
                  </a:lnTo>
                  <a:cubicBezTo>
                    <a:pt x="1065" y="1499"/>
                    <a:pt x="1080" y="1480"/>
                    <a:pt x="1094" y="1463"/>
                  </a:cubicBezTo>
                  <a:cubicBezTo>
                    <a:pt x="1155" y="1394"/>
                    <a:pt x="1221" y="1328"/>
                    <a:pt x="1292" y="1268"/>
                  </a:cubicBezTo>
                  <a:cubicBezTo>
                    <a:pt x="1307" y="1254"/>
                    <a:pt x="1322" y="1241"/>
                    <a:pt x="1338" y="1230"/>
                  </a:cubicBezTo>
                  <a:cubicBezTo>
                    <a:pt x="1340" y="1227"/>
                    <a:pt x="1343" y="1225"/>
                    <a:pt x="1346" y="1223"/>
                  </a:cubicBezTo>
                  <a:lnTo>
                    <a:pt x="1346" y="1223"/>
                  </a:lnTo>
                  <a:cubicBezTo>
                    <a:pt x="1380" y="1198"/>
                    <a:pt x="1415" y="1173"/>
                    <a:pt x="1451" y="1149"/>
                  </a:cubicBezTo>
                  <a:cubicBezTo>
                    <a:pt x="1531" y="1096"/>
                    <a:pt x="1613" y="1048"/>
                    <a:pt x="1697" y="1005"/>
                  </a:cubicBezTo>
                  <a:cubicBezTo>
                    <a:pt x="1741" y="982"/>
                    <a:pt x="1784" y="961"/>
                    <a:pt x="1829" y="941"/>
                  </a:cubicBezTo>
                  <a:cubicBezTo>
                    <a:pt x="1837" y="937"/>
                    <a:pt x="1844" y="933"/>
                    <a:pt x="1852" y="929"/>
                  </a:cubicBezTo>
                  <a:lnTo>
                    <a:pt x="1852" y="929"/>
                  </a:lnTo>
                  <a:cubicBezTo>
                    <a:pt x="1854" y="928"/>
                    <a:pt x="1857" y="927"/>
                    <a:pt x="1860" y="926"/>
                  </a:cubicBezTo>
                  <a:cubicBezTo>
                    <a:pt x="1887" y="915"/>
                    <a:pt x="1913" y="904"/>
                    <a:pt x="1939" y="894"/>
                  </a:cubicBezTo>
                  <a:cubicBezTo>
                    <a:pt x="1973" y="879"/>
                    <a:pt x="2005" y="863"/>
                    <a:pt x="2038" y="848"/>
                  </a:cubicBezTo>
                  <a:cubicBezTo>
                    <a:pt x="2040" y="847"/>
                    <a:pt x="2042" y="846"/>
                    <a:pt x="2045" y="845"/>
                  </a:cubicBezTo>
                  <a:lnTo>
                    <a:pt x="2045" y="845"/>
                  </a:lnTo>
                  <a:cubicBezTo>
                    <a:pt x="2067" y="836"/>
                    <a:pt x="2090" y="828"/>
                    <a:pt x="2113" y="820"/>
                  </a:cubicBezTo>
                  <a:cubicBezTo>
                    <a:pt x="2190" y="793"/>
                    <a:pt x="2269" y="772"/>
                    <a:pt x="2349" y="756"/>
                  </a:cubicBezTo>
                  <a:cubicBezTo>
                    <a:pt x="2368" y="752"/>
                    <a:pt x="2387" y="749"/>
                    <a:pt x="2406" y="745"/>
                  </a:cubicBezTo>
                  <a:cubicBezTo>
                    <a:pt x="2407" y="745"/>
                    <a:pt x="2407" y="745"/>
                    <a:pt x="2408" y="745"/>
                  </a:cubicBezTo>
                  <a:lnTo>
                    <a:pt x="2408" y="745"/>
                  </a:lnTo>
                  <a:cubicBezTo>
                    <a:pt x="2455" y="741"/>
                    <a:pt x="2501" y="738"/>
                    <a:pt x="2549" y="738"/>
                  </a:cubicBezTo>
                  <a:close/>
                  <a:moveTo>
                    <a:pt x="2546" y="0"/>
                  </a:moveTo>
                  <a:cubicBezTo>
                    <a:pt x="2337" y="0"/>
                    <a:pt x="2126" y="37"/>
                    <a:pt x="1929" y="103"/>
                  </a:cubicBezTo>
                  <a:cubicBezTo>
                    <a:pt x="1843" y="132"/>
                    <a:pt x="1759" y="167"/>
                    <a:pt x="1676" y="205"/>
                  </a:cubicBezTo>
                  <a:cubicBezTo>
                    <a:pt x="1654" y="215"/>
                    <a:pt x="1603" y="236"/>
                    <a:pt x="1605" y="236"/>
                  </a:cubicBezTo>
                  <a:cubicBezTo>
                    <a:pt x="1606" y="236"/>
                    <a:pt x="1626" y="228"/>
                    <a:pt x="1681" y="207"/>
                  </a:cubicBezTo>
                  <a:lnTo>
                    <a:pt x="1681" y="207"/>
                  </a:lnTo>
                  <a:cubicBezTo>
                    <a:pt x="1460" y="293"/>
                    <a:pt x="1246" y="397"/>
                    <a:pt x="1050" y="531"/>
                  </a:cubicBezTo>
                  <a:cubicBezTo>
                    <a:pt x="655" y="800"/>
                    <a:pt x="350" y="1151"/>
                    <a:pt x="175" y="1598"/>
                  </a:cubicBezTo>
                  <a:cubicBezTo>
                    <a:pt x="0" y="2043"/>
                    <a:pt x="10" y="2567"/>
                    <a:pt x="140" y="3024"/>
                  </a:cubicBezTo>
                  <a:cubicBezTo>
                    <a:pt x="414" y="3990"/>
                    <a:pt x="1259" y="4800"/>
                    <a:pt x="2285" y="4864"/>
                  </a:cubicBezTo>
                  <a:cubicBezTo>
                    <a:pt x="2322" y="4867"/>
                    <a:pt x="2360" y="4868"/>
                    <a:pt x="2398" y="4868"/>
                  </a:cubicBezTo>
                  <a:cubicBezTo>
                    <a:pt x="2832" y="4868"/>
                    <a:pt x="3273" y="4718"/>
                    <a:pt x="3627" y="4476"/>
                  </a:cubicBezTo>
                  <a:cubicBezTo>
                    <a:pt x="4053" y="4186"/>
                    <a:pt x="4379" y="3772"/>
                    <a:pt x="4561" y="3290"/>
                  </a:cubicBezTo>
                  <a:cubicBezTo>
                    <a:pt x="4942" y="2292"/>
                    <a:pt x="4519" y="1176"/>
                    <a:pt x="3737" y="502"/>
                  </a:cubicBezTo>
                  <a:cubicBezTo>
                    <a:pt x="3635" y="416"/>
                    <a:pt x="3530" y="334"/>
                    <a:pt x="3420" y="258"/>
                  </a:cubicBezTo>
                  <a:lnTo>
                    <a:pt x="3420" y="258"/>
                  </a:lnTo>
                  <a:cubicBezTo>
                    <a:pt x="3415" y="254"/>
                    <a:pt x="3410" y="251"/>
                    <a:pt x="3405" y="247"/>
                  </a:cubicBezTo>
                  <a:cubicBezTo>
                    <a:pt x="3403" y="246"/>
                    <a:pt x="3401" y="244"/>
                    <a:pt x="3399" y="243"/>
                  </a:cubicBezTo>
                  <a:lnTo>
                    <a:pt x="3399" y="243"/>
                  </a:lnTo>
                  <a:cubicBezTo>
                    <a:pt x="3145" y="75"/>
                    <a:pt x="2846" y="0"/>
                    <a:pt x="2546" y="0"/>
                  </a:cubicBezTo>
                  <a:close/>
                </a:path>
              </a:pathLst>
            </a:custGeom>
            <a:solidFill>
              <a:srgbClr val="0088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c2e34ea517_0_574"/>
          <p:cNvSpPr txBox="1"/>
          <p:nvPr/>
        </p:nvSpPr>
        <p:spPr>
          <a:xfrm>
            <a:off x="1563687" y="3060700"/>
            <a:ext cx="64404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>
              <a:solidFill>
                <a:srgbClr val="E0D85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2c2e34ea517_0_574"/>
          <p:cNvSpPr txBox="1"/>
          <p:nvPr/>
        </p:nvSpPr>
        <p:spPr>
          <a:xfrm>
            <a:off x="4208462" y="6359525"/>
            <a:ext cx="7287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D"/>
              </a:buClr>
              <a:buSzPts val="1800"/>
              <a:buFont typeface="Arial Black"/>
              <a:buNone/>
            </a:pPr>
            <a:fld id="{00000000-1234-1234-1234-123412341234}" type="slidenum">
              <a:rPr b="1" i="0" lang="en-US" sz="1800" u="none">
                <a:solidFill>
                  <a:srgbClr val="0071BD"/>
                </a:solidFill>
                <a:latin typeface="Arial Black"/>
                <a:ea typeface="Arial Black"/>
                <a:cs typeface="Arial Black"/>
                <a:sym typeface="Arial Black"/>
              </a:rPr>
              <a:t>‹#›</a:t>
            </a:fld>
            <a:endParaRPr/>
          </a:p>
        </p:txBody>
      </p:sp>
      <p:sp>
        <p:nvSpPr>
          <p:cNvPr id="176" name="Google Shape;176;g2c2e34ea517_0_574"/>
          <p:cNvSpPr txBox="1"/>
          <p:nvPr/>
        </p:nvSpPr>
        <p:spPr>
          <a:xfrm>
            <a:off x="2767275" y="285725"/>
            <a:ext cx="58353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chemeClr val="lt1"/>
                </a:solidFill>
              </a:rPr>
              <a:t>Soledad No Deseada </a:t>
            </a:r>
            <a:endParaRPr b="1" sz="41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400">
                <a:solidFill>
                  <a:schemeClr val="lt1"/>
                </a:solidFill>
              </a:rPr>
              <a:t>La soledad de quien llega</a:t>
            </a:r>
            <a:endParaRPr sz="1100"/>
          </a:p>
        </p:txBody>
      </p:sp>
      <p:pic>
        <p:nvPicPr>
          <p:cNvPr id="177" name="Google Shape;177;g2c2e34ea517_0_574"/>
          <p:cNvPicPr preferRelativeResize="0"/>
          <p:nvPr/>
        </p:nvPicPr>
        <p:blipFill rotWithShape="1">
          <a:blip r:embed="rId3">
            <a:alphaModFix/>
          </a:blip>
          <a:srcRect b="25624" l="12717" r="7898" t="1142"/>
          <a:stretch/>
        </p:blipFill>
        <p:spPr>
          <a:xfrm>
            <a:off x="360963" y="1880338"/>
            <a:ext cx="8241603" cy="4856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2c2e34ea517_0_5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388" y="2297750"/>
            <a:ext cx="2816065" cy="5006342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2c2e34ea517_0_574"/>
          <p:cNvSpPr/>
          <p:nvPr/>
        </p:nvSpPr>
        <p:spPr>
          <a:xfrm rot="5400000">
            <a:off x="2169417" y="131610"/>
            <a:ext cx="5098392" cy="8354424"/>
          </a:xfrm>
          <a:custGeom>
            <a:rect b="b" l="l" r="r" t="t"/>
            <a:pathLst>
              <a:path extrusionOk="0" h="135756" w="76269">
                <a:moveTo>
                  <a:pt x="64053" y="3217"/>
                </a:moveTo>
                <a:cubicBezTo>
                  <a:pt x="64365" y="3217"/>
                  <a:pt x="64677" y="3217"/>
                  <a:pt x="64988" y="3218"/>
                </a:cubicBezTo>
                <a:cubicBezTo>
                  <a:pt x="67433" y="3223"/>
                  <a:pt x="69877" y="3357"/>
                  <a:pt x="72321" y="3433"/>
                </a:cubicBezTo>
                <a:cubicBezTo>
                  <a:pt x="72373" y="3435"/>
                  <a:pt x="72425" y="3451"/>
                  <a:pt x="72501" y="3464"/>
                </a:cubicBezTo>
                <a:cubicBezTo>
                  <a:pt x="72558" y="4482"/>
                  <a:pt x="72626" y="5491"/>
                  <a:pt x="72672" y="6502"/>
                </a:cubicBezTo>
                <a:cubicBezTo>
                  <a:pt x="72789" y="9105"/>
                  <a:pt x="72939" y="11708"/>
                  <a:pt x="72997" y="14314"/>
                </a:cubicBezTo>
                <a:cubicBezTo>
                  <a:pt x="73067" y="17533"/>
                  <a:pt x="73082" y="20754"/>
                  <a:pt x="73075" y="23974"/>
                </a:cubicBezTo>
                <a:cubicBezTo>
                  <a:pt x="73069" y="27249"/>
                  <a:pt x="72991" y="30523"/>
                  <a:pt x="72973" y="33798"/>
                </a:cubicBezTo>
                <a:cubicBezTo>
                  <a:pt x="72947" y="38569"/>
                  <a:pt x="72938" y="43338"/>
                  <a:pt x="72943" y="48109"/>
                </a:cubicBezTo>
                <a:cubicBezTo>
                  <a:pt x="72947" y="51395"/>
                  <a:pt x="73012" y="54681"/>
                  <a:pt x="73008" y="57966"/>
                </a:cubicBezTo>
                <a:cubicBezTo>
                  <a:pt x="73003" y="60573"/>
                  <a:pt x="72931" y="63181"/>
                  <a:pt x="72896" y="65788"/>
                </a:cubicBezTo>
                <a:cubicBezTo>
                  <a:pt x="72851" y="69181"/>
                  <a:pt x="72793" y="72575"/>
                  <a:pt x="72775" y="75968"/>
                </a:cubicBezTo>
                <a:cubicBezTo>
                  <a:pt x="72748" y="81305"/>
                  <a:pt x="72795" y="86643"/>
                  <a:pt x="72719" y="91978"/>
                </a:cubicBezTo>
                <a:cubicBezTo>
                  <a:pt x="72679" y="94757"/>
                  <a:pt x="72421" y="97532"/>
                  <a:pt x="72299" y="100311"/>
                </a:cubicBezTo>
                <a:cubicBezTo>
                  <a:pt x="72177" y="103142"/>
                  <a:pt x="72091" y="105977"/>
                  <a:pt x="72005" y="108809"/>
                </a:cubicBezTo>
                <a:cubicBezTo>
                  <a:pt x="71920" y="111656"/>
                  <a:pt x="71855" y="114503"/>
                  <a:pt x="71778" y="117349"/>
                </a:cubicBezTo>
                <a:cubicBezTo>
                  <a:pt x="71689" y="120704"/>
                  <a:pt x="71604" y="124058"/>
                  <a:pt x="71503" y="127413"/>
                </a:cubicBezTo>
                <a:cubicBezTo>
                  <a:pt x="71469" y="128548"/>
                  <a:pt x="71394" y="129681"/>
                  <a:pt x="71334" y="130861"/>
                </a:cubicBezTo>
                <a:cubicBezTo>
                  <a:pt x="71219" y="130855"/>
                  <a:pt x="71149" y="130865"/>
                  <a:pt x="71089" y="130847"/>
                </a:cubicBezTo>
                <a:cubicBezTo>
                  <a:pt x="70471" y="130677"/>
                  <a:pt x="69849" y="130636"/>
                  <a:pt x="69224" y="130636"/>
                </a:cubicBezTo>
                <a:cubicBezTo>
                  <a:pt x="68654" y="130636"/>
                  <a:pt x="68083" y="130670"/>
                  <a:pt x="67511" y="130670"/>
                </a:cubicBezTo>
                <a:cubicBezTo>
                  <a:pt x="67490" y="130670"/>
                  <a:pt x="67469" y="130670"/>
                  <a:pt x="67448" y="130670"/>
                </a:cubicBezTo>
                <a:cubicBezTo>
                  <a:pt x="65391" y="130662"/>
                  <a:pt x="63334" y="130581"/>
                  <a:pt x="61278" y="130537"/>
                </a:cubicBezTo>
                <a:cubicBezTo>
                  <a:pt x="59371" y="130497"/>
                  <a:pt x="57466" y="130458"/>
                  <a:pt x="55559" y="130434"/>
                </a:cubicBezTo>
                <a:cubicBezTo>
                  <a:pt x="52776" y="130395"/>
                  <a:pt x="49993" y="130358"/>
                  <a:pt x="47209" y="130342"/>
                </a:cubicBezTo>
                <a:cubicBezTo>
                  <a:pt x="44823" y="130328"/>
                  <a:pt x="42437" y="130321"/>
                  <a:pt x="40051" y="130321"/>
                </a:cubicBezTo>
                <a:cubicBezTo>
                  <a:pt x="39228" y="130321"/>
                  <a:pt x="38404" y="130322"/>
                  <a:pt x="37581" y="130324"/>
                </a:cubicBezTo>
                <a:cubicBezTo>
                  <a:pt x="35442" y="130326"/>
                  <a:pt x="33302" y="130347"/>
                  <a:pt x="31163" y="130388"/>
                </a:cubicBezTo>
                <a:cubicBezTo>
                  <a:pt x="27737" y="130454"/>
                  <a:pt x="24310" y="130493"/>
                  <a:pt x="20887" y="130637"/>
                </a:cubicBezTo>
                <a:cubicBezTo>
                  <a:pt x="18022" y="130759"/>
                  <a:pt x="15163" y="131024"/>
                  <a:pt x="12300" y="131212"/>
                </a:cubicBezTo>
                <a:cubicBezTo>
                  <a:pt x="11042" y="131295"/>
                  <a:pt x="9781" y="131320"/>
                  <a:pt x="8524" y="131413"/>
                </a:cubicBezTo>
                <a:cubicBezTo>
                  <a:pt x="7333" y="131501"/>
                  <a:pt x="6148" y="131644"/>
                  <a:pt x="4925" y="131766"/>
                </a:cubicBezTo>
                <a:cubicBezTo>
                  <a:pt x="4925" y="131339"/>
                  <a:pt x="4921" y="130905"/>
                  <a:pt x="4927" y="130471"/>
                </a:cubicBezTo>
                <a:cubicBezTo>
                  <a:pt x="4957" y="127931"/>
                  <a:pt x="4958" y="125391"/>
                  <a:pt x="5030" y="122852"/>
                </a:cubicBezTo>
                <a:cubicBezTo>
                  <a:pt x="5144" y="118777"/>
                  <a:pt x="5357" y="114702"/>
                  <a:pt x="5429" y="110625"/>
                </a:cubicBezTo>
                <a:cubicBezTo>
                  <a:pt x="5483" y="107634"/>
                  <a:pt x="5361" y="104638"/>
                  <a:pt x="5350" y="101643"/>
                </a:cubicBezTo>
                <a:cubicBezTo>
                  <a:pt x="5339" y="98973"/>
                  <a:pt x="5395" y="96301"/>
                  <a:pt x="5381" y="93629"/>
                </a:cubicBezTo>
                <a:cubicBezTo>
                  <a:pt x="5369" y="91251"/>
                  <a:pt x="5300" y="88874"/>
                  <a:pt x="5258" y="86494"/>
                </a:cubicBezTo>
                <a:cubicBezTo>
                  <a:pt x="5197" y="83129"/>
                  <a:pt x="5150" y="79762"/>
                  <a:pt x="5075" y="76395"/>
                </a:cubicBezTo>
                <a:cubicBezTo>
                  <a:pt x="4986" y="72413"/>
                  <a:pt x="4862" y="68431"/>
                  <a:pt x="4774" y="64447"/>
                </a:cubicBezTo>
                <a:cubicBezTo>
                  <a:pt x="4707" y="61428"/>
                  <a:pt x="4697" y="58407"/>
                  <a:pt x="4615" y="55388"/>
                </a:cubicBezTo>
                <a:cubicBezTo>
                  <a:pt x="4497" y="51046"/>
                  <a:pt x="4524" y="46706"/>
                  <a:pt x="4759" y="42368"/>
                </a:cubicBezTo>
                <a:cubicBezTo>
                  <a:pt x="4987" y="38179"/>
                  <a:pt x="5216" y="33989"/>
                  <a:pt x="5446" y="29799"/>
                </a:cubicBezTo>
                <a:cubicBezTo>
                  <a:pt x="5648" y="26128"/>
                  <a:pt x="5884" y="22457"/>
                  <a:pt x="6039" y="18784"/>
                </a:cubicBezTo>
                <a:cubicBezTo>
                  <a:pt x="6183" y="15335"/>
                  <a:pt x="6031" y="11887"/>
                  <a:pt x="5770" y="8443"/>
                </a:cubicBezTo>
                <a:cubicBezTo>
                  <a:pt x="5660" y="7006"/>
                  <a:pt x="5608" y="5564"/>
                  <a:pt x="5523" y="4004"/>
                </a:cubicBezTo>
                <a:cubicBezTo>
                  <a:pt x="6193" y="4004"/>
                  <a:pt x="6841" y="4006"/>
                  <a:pt x="7482" y="4006"/>
                </a:cubicBezTo>
                <a:cubicBezTo>
                  <a:pt x="7803" y="4006"/>
                  <a:pt x="8122" y="4005"/>
                  <a:pt x="8440" y="4004"/>
                </a:cubicBezTo>
                <a:cubicBezTo>
                  <a:pt x="13728" y="3979"/>
                  <a:pt x="19016" y="3980"/>
                  <a:pt x="24302" y="3914"/>
                </a:cubicBezTo>
                <a:cubicBezTo>
                  <a:pt x="29835" y="3846"/>
                  <a:pt x="35367" y="3716"/>
                  <a:pt x="40898" y="3602"/>
                </a:cubicBezTo>
                <a:cubicBezTo>
                  <a:pt x="44962" y="3517"/>
                  <a:pt x="49025" y="3395"/>
                  <a:pt x="53090" y="3328"/>
                </a:cubicBezTo>
                <a:cubicBezTo>
                  <a:pt x="56744" y="3267"/>
                  <a:pt x="60399" y="3217"/>
                  <a:pt x="64053" y="3217"/>
                </a:cubicBezTo>
                <a:close/>
                <a:moveTo>
                  <a:pt x="72975" y="1"/>
                </a:moveTo>
                <a:cubicBezTo>
                  <a:pt x="72470" y="850"/>
                  <a:pt x="72568" y="1786"/>
                  <a:pt x="72491" y="2681"/>
                </a:cubicBezTo>
                <a:cubicBezTo>
                  <a:pt x="71062" y="2609"/>
                  <a:pt x="69679" y="2538"/>
                  <a:pt x="68296" y="2472"/>
                </a:cubicBezTo>
                <a:cubicBezTo>
                  <a:pt x="66363" y="2379"/>
                  <a:pt x="64430" y="2227"/>
                  <a:pt x="62496" y="2212"/>
                </a:cubicBezTo>
                <a:cubicBezTo>
                  <a:pt x="61787" y="2206"/>
                  <a:pt x="61078" y="2204"/>
                  <a:pt x="60368" y="2204"/>
                </a:cubicBezTo>
                <a:cubicBezTo>
                  <a:pt x="57840" y="2204"/>
                  <a:pt x="55312" y="2237"/>
                  <a:pt x="52785" y="2273"/>
                </a:cubicBezTo>
                <a:cubicBezTo>
                  <a:pt x="49492" y="2319"/>
                  <a:pt x="46199" y="2414"/>
                  <a:pt x="42907" y="2473"/>
                </a:cubicBezTo>
                <a:cubicBezTo>
                  <a:pt x="40328" y="2520"/>
                  <a:pt x="37747" y="2527"/>
                  <a:pt x="35168" y="2585"/>
                </a:cubicBezTo>
                <a:cubicBezTo>
                  <a:pt x="31696" y="2663"/>
                  <a:pt x="28226" y="2782"/>
                  <a:pt x="24754" y="2865"/>
                </a:cubicBezTo>
                <a:cubicBezTo>
                  <a:pt x="21226" y="2947"/>
                  <a:pt x="17699" y="3032"/>
                  <a:pt x="14170" y="3067"/>
                </a:cubicBezTo>
                <a:cubicBezTo>
                  <a:pt x="13499" y="3073"/>
                  <a:pt x="12828" y="3076"/>
                  <a:pt x="12157" y="3076"/>
                </a:cubicBezTo>
                <a:cubicBezTo>
                  <a:pt x="9921" y="3076"/>
                  <a:pt x="7693" y="3047"/>
                  <a:pt x="5494" y="3038"/>
                </a:cubicBezTo>
                <a:cubicBezTo>
                  <a:pt x="5299" y="2486"/>
                  <a:pt x="5138" y="2034"/>
                  <a:pt x="4979" y="1582"/>
                </a:cubicBezTo>
                <a:lnTo>
                  <a:pt x="4800" y="1609"/>
                </a:lnTo>
                <a:cubicBezTo>
                  <a:pt x="4737" y="2012"/>
                  <a:pt x="4645" y="2413"/>
                  <a:pt x="4619" y="2817"/>
                </a:cubicBezTo>
                <a:cubicBezTo>
                  <a:pt x="4601" y="3087"/>
                  <a:pt x="4499" y="3175"/>
                  <a:pt x="4234" y="3211"/>
                </a:cubicBezTo>
                <a:cubicBezTo>
                  <a:pt x="3568" y="3302"/>
                  <a:pt x="2906" y="3413"/>
                  <a:pt x="2248" y="3542"/>
                </a:cubicBezTo>
                <a:cubicBezTo>
                  <a:pt x="1950" y="3601"/>
                  <a:pt x="1665" y="3725"/>
                  <a:pt x="1374" y="3819"/>
                </a:cubicBezTo>
                <a:lnTo>
                  <a:pt x="1411" y="3936"/>
                </a:lnTo>
                <a:lnTo>
                  <a:pt x="4602" y="4168"/>
                </a:lnTo>
                <a:cubicBezTo>
                  <a:pt x="4602" y="4387"/>
                  <a:pt x="4598" y="4598"/>
                  <a:pt x="4602" y="4810"/>
                </a:cubicBezTo>
                <a:cubicBezTo>
                  <a:pt x="4645" y="7281"/>
                  <a:pt x="4736" y="9754"/>
                  <a:pt x="4722" y="12225"/>
                </a:cubicBezTo>
                <a:cubicBezTo>
                  <a:pt x="4704" y="15662"/>
                  <a:pt x="4656" y="19099"/>
                  <a:pt x="4532" y="22533"/>
                </a:cubicBezTo>
                <a:cubicBezTo>
                  <a:pt x="4442" y="25070"/>
                  <a:pt x="4203" y="27603"/>
                  <a:pt x="4045" y="30137"/>
                </a:cubicBezTo>
                <a:cubicBezTo>
                  <a:pt x="3911" y="32286"/>
                  <a:pt x="3796" y="34436"/>
                  <a:pt x="3681" y="36584"/>
                </a:cubicBezTo>
                <a:cubicBezTo>
                  <a:pt x="3495" y="40055"/>
                  <a:pt x="3204" y="43526"/>
                  <a:pt x="3161" y="46999"/>
                </a:cubicBezTo>
                <a:cubicBezTo>
                  <a:pt x="3108" y="51514"/>
                  <a:pt x="3237" y="56029"/>
                  <a:pt x="3321" y="60546"/>
                </a:cubicBezTo>
                <a:cubicBezTo>
                  <a:pt x="3377" y="63593"/>
                  <a:pt x="3503" y="66638"/>
                  <a:pt x="3580" y="69685"/>
                </a:cubicBezTo>
                <a:cubicBezTo>
                  <a:pt x="3682" y="73733"/>
                  <a:pt x="3764" y="77781"/>
                  <a:pt x="3856" y="81829"/>
                </a:cubicBezTo>
                <a:cubicBezTo>
                  <a:pt x="3946" y="85733"/>
                  <a:pt x="4058" y="89636"/>
                  <a:pt x="4113" y="93539"/>
                </a:cubicBezTo>
                <a:cubicBezTo>
                  <a:pt x="4156" y="96533"/>
                  <a:pt x="4069" y="99529"/>
                  <a:pt x="4139" y="102524"/>
                </a:cubicBezTo>
                <a:cubicBezTo>
                  <a:pt x="4241" y="106811"/>
                  <a:pt x="4392" y="111098"/>
                  <a:pt x="4255" y="115388"/>
                </a:cubicBezTo>
                <a:cubicBezTo>
                  <a:pt x="4161" y="118300"/>
                  <a:pt x="4046" y="121214"/>
                  <a:pt x="3986" y="124127"/>
                </a:cubicBezTo>
                <a:cubicBezTo>
                  <a:pt x="3933" y="126613"/>
                  <a:pt x="3944" y="129101"/>
                  <a:pt x="3932" y="131589"/>
                </a:cubicBezTo>
                <a:cubicBezTo>
                  <a:pt x="3931" y="131843"/>
                  <a:pt x="3858" y="131954"/>
                  <a:pt x="3565" y="131994"/>
                </a:cubicBezTo>
                <a:cubicBezTo>
                  <a:pt x="2833" y="132094"/>
                  <a:pt x="2105" y="132236"/>
                  <a:pt x="1381" y="132391"/>
                </a:cubicBezTo>
                <a:cubicBezTo>
                  <a:pt x="915" y="132490"/>
                  <a:pt x="461" y="132638"/>
                  <a:pt x="1" y="132765"/>
                </a:cubicBezTo>
                <a:cubicBezTo>
                  <a:pt x="9" y="132785"/>
                  <a:pt x="17" y="132805"/>
                  <a:pt x="25" y="132825"/>
                </a:cubicBezTo>
                <a:lnTo>
                  <a:pt x="3906" y="132825"/>
                </a:lnTo>
                <a:cubicBezTo>
                  <a:pt x="4061" y="133787"/>
                  <a:pt x="4220" y="134770"/>
                  <a:pt x="4380" y="135755"/>
                </a:cubicBezTo>
                <a:lnTo>
                  <a:pt x="4531" y="135744"/>
                </a:lnTo>
                <a:cubicBezTo>
                  <a:pt x="4560" y="135577"/>
                  <a:pt x="4600" y="135410"/>
                  <a:pt x="4615" y="135241"/>
                </a:cubicBezTo>
                <a:cubicBezTo>
                  <a:pt x="4679" y="134549"/>
                  <a:pt x="4760" y="133857"/>
                  <a:pt x="4786" y="133163"/>
                </a:cubicBezTo>
                <a:cubicBezTo>
                  <a:pt x="4802" y="132807"/>
                  <a:pt x="4918" y="132689"/>
                  <a:pt x="5286" y="132670"/>
                </a:cubicBezTo>
                <a:cubicBezTo>
                  <a:pt x="7700" y="132550"/>
                  <a:pt x="10112" y="132384"/>
                  <a:pt x="12527" y="132277"/>
                </a:cubicBezTo>
                <a:cubicBezTo>
                  <a:pt x="15765" y="132131"/>
                  <a:pt x="19002" y="131991"/>
                  <a:pt x="22243" y="131914"/>
                </a:cubicBezTo>
                <a:cubicBezTo>
                  <a:pt x="23730" y="131879"/>
                  <a:pt x="25218" y="131874"/>
                  <a:pt x="26706" y="131874"/>
                </a:cubicBezTo>
                <a:cubicBezTo>
                  <a:pt x="27367" y="131874"/>
                  <a:pt x="28029" y="131875"/>
                  <a:pt x="28690" y="131875"/>
                </a:cubicBezTo>
                <a:cubicBezTo>
                  <a:pt x="29217" y="131875"/>
                  <a:pt x="29744" y="131874"/>
                  <a:pt x="30270" y="131872"/>
                </a:cubicBezTo>
                <a:cubicBezTo>
                  <a:pt x="32406" y="131862"/>
                  <a:pt x="34541" y="131835"/>
                  <a:pt x="36676" y="131835"/>
                </a:cubicBezTo>
                <a:cubicBezTo>
                  <a:pt x="37009" y="131835"/>
                  <a:pt x="37343" y="131836"/>
                  <a:pt x="37676" y="131837"/>
                </a:cubicBezTo>
                <a:cubicBezTo>
                  <a:pt x="40801" y="131850"/>
                  <a:pt x="43927" y="131903"/>
                  <a:pt x="47052" y="131928"/>
                </a:cubicBezTo>
                <a:cubicBezTo>
                  <a:pt x="47477" y="131931"/>
                  <a:pt x="47901" y="131932"/>
                  <a:pt x="48326" y="131932"/>
                </a:cubicBezTo>
                <a:cubicBezTo>
                  <a:pt x="49068" y="131932"/>
                  <a:pt x="49809" y="131929"/>
                  <a:pt x="50551" y="131929"/>
                </a:cubicBezTo>
                <a:cubicBezTo>
                  <a:pt x="50975" y="131929"/>
                  <a:pt x="51400" y="131930"/>
                  <a:pt x="51824" y="131934"/>
                </a:cubicBezTo>
                <a:cubicBezTo>
                  <a:pt x="53197" y="131946"/>
                  <a:pt x="54568" y="131987"/>
                  <a:pt x="55939" y="132006"/>
                </a:cubicBezTo>
                <a:cubicBezTo>
                  <a:pt x="58050" y="132034"/>
                  <a:pt x="60160" y="132068"/>
                  <a:pt x="62270" y="132075"/>
                </a:cubicBezTo>
                <a:cubicBezTo>
                  <a:pt x="62643" y="132076"/>
                  <a:pt x="63017" y="132077"/>
                  <a:pt x="63391" y="132077"/>
                </a:cubicBezTo>
                <a:cubicBezTo>
                  <a:pt x="65072" y="132077"/>
                  <a:pt x="66755" y="132066"/>
                  <a:pt x="68436" y="132046"/>
                </a:cubicBezTo>
                <a:cubicBezTo>
                  <a:pt x="69376" y="132034"/>
                  <a:pt x="70315" y="131972"/>
                  <a:pt x="71289" y="131931"/>
                </a:cubicBezTo>
                <a:lnTo>
                  <a:pt x="71289" y="131931"/>
                </a:lnTo>
                <a:cubicBezTo>
                  <a:pt x="71262" y="132538"/>
                  <a:pt x="71223" y="133149"/>
                  <a:pt x="71208" y="133762"/>
                </a:cubicBezTo>
                <a:cubicBezTo>
                  <a:pt x="71194" y="134361"/>
                  <a:pt x="71205" y="134961"/>
                  <a:pt x="71205" y="135560"/>
                </a:cubicBezTo>
                <a:lnTo>
                  <a:pt x="71381" y="135638"/>
                </a:lnTo>
                <a:cubicBezTo>
                  <a:pt x="71416" y="135566"/>
                  <a:pt x="71465" y="135497"/>
                  <a:pt x="71481" y="135421"/>
                </a:cubicBezTo>
                <a:cubicBezTo>
                  <a:pt x="71727" y="134233"/>
                  <a:pt x="71970" y="133044"/>
                  <a:pt x="72219" y="131826"/>
                </a:cubicBezTo>
                <a:lnTo>
                  <a:pt x="73466" y="131629"/>
                </a:lnTo>
                <a:cubicBezTo>
                  <a:pt x="73164" y="131472"/>
                  <a:pt x="72855" y="131368"/>
                  <a:pt x="72542" y="131347"/>
                </a:cubicBezTo>
                <a:cubicBezTo>
                  <a:pt x="72219" y="131325"/>
                  <a:pt x="72205" y="131179"/>
                  <a:pt x="72229" y="130928"/>
                </a:cubicBezTo>
                <a:cubicBezTo>
                  <a:pt x="72347" y="129609"/>
                  <a:pt x="72488" y="128292"/>
                  <a:pt x="72557" y="126969"/>
                </a:cubicBezTo>
                <a:cubicBezTo>
                  <a:pt x="72723" y="123791"/>
                  <a:pt x="72862" y="120609"/>
                  <a:pt x="72998" y="117428"/>
                </a:cubicBezTo>
                <a:cubicBezTo>
                  <a:pt x="73108" y="114848"/>
                  <a:pt x="73204" y="112268"/>
                  <a:pt x="73288" y="109689"/>
                </a:cubicBezTo>
                <a:cubicBezTo>
                  <a:pt x="73376" y="107003"/>
                  <a:pt x="73417" y="104316"/>
                  <a:pt x="73521" y="101632"/>
                </a:cubicBezTo>
                <a:cubicBezTo>
                  <a:pt x="73617" y="99173"/>
                  <a:pt x="73824" y="96719"/>
                  <a:pt x="73885" y="94260"/>
                </a:cubicBezTo>
                <a:cubicBezTo>
                  <a:pt x="73971" y="90891"/>
                  <a:pt x="73973" y="87521"/>
                  <a:pt x="73992" y="84151"/>
                </a:cubicBezTo>
                <a:cubicBezTo>
                  <a:pt x="74013" y="80595"/>
                  <a:pt x="73991" y="77038"/>
                  <a:pt x="74025" y="73482"/>
                </a:cubicBezTo>
                <a:cubicBezTo>
                  <a:pt x="74064" y="69579"/>
                  <a:pt x="74174" y="65677"/>
                  <a:pt x="74203" y="61774"/>
                </a:cubicBezTo>
                <a:cubicBezTo>
                  <a:pt x="74227" y="58340"/>
                  <a:pt x="74193" y="54904"/>
                  <a:pt x="74168" y="51470"/>
                </a:cubicBezTo>
                <a:cubicBezTo>
                  <a:pt x="74145" y="48127"/>
                  <a:pt x="74085" y="44783"/>
                  <a:pt x="74068" y="41440"/>
                </a:cubicBezTo>
                <a:cubicBezTo>
                  <a:pt x="74046" y="37081"/>
                  <a:pt x="74054" y="32723"/>
                  <a:pt x="74041" y="28364"/>
                </a:cubicBezTo>
                <a:cubicBezTo>
                  <a:pt x="74028" y="24151"/>
                  <a:pt x="74043" y="19938"/>
                  <a:pt x="73972" y="15726"/>
                </a:cubicBezTo>
                <a:cubicBezTo>
                  <a:pt x="73932" y="13309"/>
                  <a:pt x="73749" y="10892"/>
                  <a:pt x="73620" y="8476"/>
                </a:cubicBezTo>
                <a:cubicBezTo>
                  <a:pt x="73534" y="6855"/>
                  <a:pt x="73428" y="5233"/>
                  <a:pt x="73332" y="3612"/>
                </a:cubicBezTo>
                <a:cubicBezTo>
                  <a:pt x="73329" y="3565"/>
                  <a:pt x="73351" y="3516"/>
                  <a:pt x="73363" y="3457"/>
                </a:cubicBezTo>
                <a:cubicBezTo>
                  <a:pt x="74346" y="3410"/>
                  <a:pt x="75318" y="3457"/>
                  <a:pt x="76269" y="3214"/>
                </a:cubicBezTo>
                <a:cubicBezTo>
                  <a:pt x="75418" y="3038"/>
                  <a:pt x="74569" y="2921"/>
                  <a:pt x="73718" y="2826"/>
                </a:cubicBezTo>
                <a:cubicBezTo>
                  <a:pt x="73416" y="2792"/>
                  <a:pt x="73188" y="2756"/>
                  <a:pt x="73223" y="2368"/>
                </a:cubicBezTo>
                <a:cubicBezTo>
                  <a:pt x="73247" y="2133"/>
                  <a:pt x="73181" y="1889"/>
                  <a:pt x="73155" y="1650"/>
                </a:cubicBezTo>
                <a:cubicBezTo>
                  <a:pt x="73095" y="1100"/>
                  <a:pt x="73035" y="550"/>
                  <a:pt x="72975" y="1"/>
                </a:cubicBezTo>
                <a:close/>
              </a:path>
            </a:pathLst>
          </a:custGeom>
          <a:solidFill>
            <a:srgbClr val="0088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Diseño personalizado">
  <a:themeElements>
    <a:clrScheme name="1_Diseño personaliz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1601-01-01T00:00:00Z</dcterms:created>
  <dc:creator>mfernandez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Version">
    <vt:i4>3</vt:i4>
  </property>
  <property fmtid="{D5CDD505-2E9C-101B-9397-08002B2CF9AE}" pid="4" name="LCID">
    <vt:i4>3082</vt:i4>
  </property>
</Properties>
</file>